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031E-DA61-47F3-A8C7-EFCD6D87088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9E2-A6E0-4388-976B-8DB3C1F8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5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031E-DA61-47F3-A8C7-EFCD6D87088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9E2-A6E0-4388-976B-8DB3C1F8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9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031E-DA61-47F3-A8C7-EFCD6D87088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9E2-A6E0-4388-976B-8DB3C1F8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2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031E-DA61-47F3-A8C7-EFCD6D87088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9E2-A6E0-4388-976B-8DB3C1F8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031E-DA61-47F3-A8C7-EFCD6D87088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9E2-A6E0-4388-976B-8DB3C1F8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031E-DA61-47F3-A8C7-EFCD6D87088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9E2-A6E0-4388-976B-8DB3C1F8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031E-DA61-47F3-A8C7-EFCD6D87088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9E2-A6E0-4388-976B-8DB3C1F8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031E-DA61-47F3-A8C7-EFCD6D87088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9E2-A6E0-4388-976B-8DB3C1F8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6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031E-DA61-47F3-A8C7-EFCD6D87088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9E2-A6E0-4388-976B-8DB3C1F8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031E-DA61-47F3-A8C7-EFCD6D87088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9E2-A6E0-4388-976B-8DB3C1F8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1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031E-DA61-47F3-A8C7-EFCD6D87088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9E2-A6E0-4388-976B-8DB3C1F8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031E-DA61-47F3-A8C7-EFCD6D87088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A9E2-A6E0-4388-976B-8DB3C1F8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0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C68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74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4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4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  <p:pic>
        <p:nvPicPr>
          <p:cNvPr id="3" name="Picture 2" descr="C:\Users\talexand\AppData\Local\Temp\SNAGHTML3fc99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38" y="248852"/>
            <a:ext cx="9119566" cy="637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BD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F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918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A3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42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D42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6A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FE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TIBCO Software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ALEXANDER</dc:creator>
  <cp:lastModifiedBy>TIMOTHY ALEXANDER</cp:lastModifiedBy>
  <cp:revision>4</cp:revision>
  <dcterms:created xsi:type="dcterms:W3CDTF">2016-04-04T15:08:42Z</dcterms:created>
  <dcterms:modified xsi:type="dcterms:W3CDTF">2016-04-04T18:15:39Z</dcterms:modified>
</cp:coreProperties>
</file>