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42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6AA88-7818-426D-81A1-1FC5FB48D4D8}" type="datetimeFigureOut">
              <a:rPr kumimoji="1" lang="ja-JP" altLang="en-US" smtClean="0"/>
              <a:t>2016/10/13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64AE6-6EC7-434A-8439-AC7E95ACA444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462" y="764704"/>
            <a:ext cx="8167076" cy="5037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直線矢印コネクタ 5"/>
          <p:cNvCxnSpPr/>
          <p:nvPr/>
        </p:nvCxnSpPr>
        <p:spPr>
          <a:xfrm>
            <a:off x="4067944" y="2708920"/>
            <a:ext cx="936104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995936" y="2348880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5076056" y="2348880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角丸四角形吹き出し 11"/>
          <p:cNvSpPr/>
          <p:nvPr/>
        </p:nvSpPr>
        <p:spPr>
          <a:xfrm>
            <a:off x="3923928" y="1772816"/>
            <a:ext cx="2088232" cy="504056"/>
          </a:xfrm>
          <a:prstGeom prst="wedgeRoundRectCallout">
            <a:avLst>
              <a:gd name="adj1" fmla="val -23387"/>
              <a:gd name="adj2" fmla="val 105887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Are there any settings to expand Description width? </a:t>
            </a:r>
            <a:endParaRPr kumimoji="1" lang="ja-JP" altLang="en-US" sz="1000" dirty="0">
              <a:solidFill>
                <a:schemeClr val="tx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spotfire</dc:creator>
  <cp:lastModifiedBy>spotfire</cp:lastModifiedBy>
  <cp:revision>1</cp:revision>
  <dcterms:created xsi:type="dcterms:W3CDTF">2016-10-13T09:27:31Z</dcterms:created>
  <dcterms:modified xsi:type="dcterms:W3CDTF">2016-10-13T09:32:25Z</dcterms:modified>
</cp:coreProperties>
</file>