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6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5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3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1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1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6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6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4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0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AED8-D1F1-4E4D-9312-F1D761BE45B3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957B-80D9-4EFF-BE54-C67EA655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5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6" y="315040"/>
            <a:ext cx="5029200" cy="2951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120" y="390471"/>
            <a:ext cx="5462610" cy="2875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8625" y="3738681"/>
            <a:ext cx="5065599" cy="27405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7314" y="4060371"/>
            <a:ext cx="4593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Y-axis range not changes automatically when range is set.</a:t>
            </a:r>
          </a:p>
          <a:p>
            <a:r>
              <a:rPr lang="en-US" dirty="0" smtClean="0"/>
              <a:t>Only works when slider is disabled.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5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" y="445674"/>
            <a:ext cx="5984724" cy="3168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714" y="3227722"/>
            <a:ext cx="5638801" cy="35158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657" y="4985657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with Y-axis of NQP.</a:t>
            </a:r>
          </a:p>
          <a:p>
            <a:r>
              <a:rPr lang="en-US" dirty="0" smtClean="0"/>
              <a:t>Range changes when only slide is disabled.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3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48" y="196134"/>
            <a:ext cx="8814695" cy="2425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182" y="2993570"/>
            <a:ext cx="8158796" cy="22751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1629" y="3733800"/>
            <a:ext cx="315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with X-axis of NQP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2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y.m. huang</dc:creator>
  <cp:lastModifiedBy>y.m. huang</cp:lastModifiedBy>
  <cp:revision>5</cp:revision>
  <dcterms:created xsi:type="dcterms:W3CDTF">2016-11-15T08:30:54Z</dcterms:created>
  <dcterms:modified xsi:type="dcterms:W3CDTF">2016-11-15T09:52:03Z</dcterms:modified>
</cp:coreProperties>
</file>