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48" y="6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0CB0D-9BD9-4C53-AE5D-D16C8CEE0915}" type="datetimeFigureOut">
              <a:rPr kumimoji="1" lang="ja-JP" altLang="en-US" smtClean="0"/>
              <a:t>2017/9/6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B2B8-D50C-47F0-B413-77DA04E12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36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0CB0D-9BD9-4C53-AE5D-D16C8CEE0915}" type="datetimeFigureOut">
              <a:rPr kumimoji="1" lang="ja-JP" altLang="en-US" smtClean="0"/>
              <a:t>2017/9/6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B2B8-D50C-47F0-B413-77DA04E12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363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0CB0D-9BD9-4C53-AE5D-D16C8CEE0915}" type="datetimeFigureOut">
              <a:rPr kumimoji="1" lang="ja-JP" altLang="en-US" smtClean="0"/>
              <a:t>2017/9/6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B2B8-D50C-47F0-B413-77DA04E12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554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0CB0D-9BD9-4C53-AE5D-D16C8CEE0915}" type="datetimeFigureOut">
              <a:rPr kumimoji="1" lang="ja-JP" altLang="en-US" smtClean="0"/>
              <a:t>2017/9/6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B2B8-D50C-47F0-B413-77DA04E12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817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0CB0D-9BD9-4C53-AE5D-D16C8CEE0915}" type="datetimeFigureOut">
              <a:rPr kumimoji="1" lang="ja-JP" altLang="en-US" smtClean="0"/>
              <a:t>2017/9/6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B2B8-D50C-47F0-B413-77DA04E12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88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0CB0D-9BD9-4C53-AE5D-D16C8CEE0915}" type="datetimeFigureOut">
              <a:rPr kumimoji="1" lang="ja-JP" altLang="en-US" smtClean="0"/>
              <a:t>2017/9/6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B2B8-D50C-47F0-B413-77DA04E12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790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0CB0D-9BD9-4C53-AE5D-D16C8CEE0915}" type="datetimeFigureOut">
              <a:rPr kumimoji="1" lang="ja-JP" altLang="en-US" smtClean="0"/>
              <a:t>2017/9/6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B2B8-D50C-47F0-B413-77DA04E12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045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0CB0D-9BD9-4C53-AE5D-D16C8CEE0915}" type="datetimeFigureOut">
              <a:rPr kumimoji="1" lang="ja-JP" altLang="en-US" smtClean="0"/>
              <a:t>2017/9/6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B2B8-D50C-47F0-B413-77DA04E12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840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0CB0D-9BD9-4C53-AE5D-D16C8CEE0915}" type="datetimeFigureOut">
              <a:rPr kumimoji="1" lang="ja-JP" altLang="en-US" smtClean="0"/>
              <a:t>2017/9/6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B2B8-D50C-47F0-B413-77DA04E12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812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0CB0D-9BD9-4C53-AE5D-D16C8CEE0915}" type="datetimeFigureOut">
              <a:rPr kumimoji="1" lang="ja-JP" altLang="en-US" smtClean="0"/>
              <a:t>2017/9/6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B2B8-D50C-47F0-B413-77DA04E12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357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0CB0D-9BD9-4C53-AE5D-D16C8CEE0915}" type="datetimeFigureOut">
              <a:rPr kumimoji="1" lang="ja-JP" altLang="en-US" smtClean="0"/>
              <a:t>2017/9/6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B2B8-D50C-47F0-B413-77DA04E12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082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0CB0D-9BD9-4C53-AE5D-D16C8CEE0915}" type="datetimeFigureOut">
              <a:rPr kumimoji="1" lang="ja-JP" altLang="en-US" smtClean="0"/>
              <a:t>2017/9/6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BB2B8-D50C-47F0-B413-77DA04E12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859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4000"/>
          </a:xfrm>
        </p:spPr>
        <p:txBody>
          <a:bodyPr>
            <a:noAutofit/>
          </a:bodyPr>
          <a:lstStyle/>
          <a:p>
            <a:r>
              <a:rPr kumimoji="1" lang="ja-JP" altLang="en-US" sz="2400" b="1" smtClean="0">
                <a:latin typeface="Arial" panose="020B0604020202020204" pitchFamily="34" charset="0"/>
              </a:rPr>
              <a:t>ページ</a:t>
            </a:r>
            <a:endParaRPr kumimoji="1" lang="ja-JP" altLang="en-US" sz="2400" b="1">
              <a:latin typeface="Arial" panose="020B0604020202020204" pitchFamily="34" charset="0"/>
            </a:endParaRPr>
          </a:p>
        </p:txBody>
      </p:sp>
      <p:pic>
        <p:nvPicPr>
          <p:cNvPr id="3" name="図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635000"/>
            <a:ext cx="9664700" cy="5956300"/>
          </a:xfrm>
          <a:prstGeom prst="rect">
            <a:avLst/>
          </a:prstGeom>
        </p:spPr>
      </p:pic>
      <p:sp>
        <p:nvSpPr>
          <p:cNvPr id="4" name="四角形吹き出し 3"/>
          <p:cNvSpPr/>
          <p:nvPr/>
        </p:nvSpPr>
        <p:spPr>
          <a:xfrm>
            <a:off x="2719450" y="821006"/>
            <a:ext cx="2671948" cy="1221550"/>
          </a:xfrm>
          <a:prstGeom prst="wedgeRect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Ver6.5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case.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Labels for each section is aligned top.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404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ページ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ページ</dc:title>
  <dc:creator>kobayashi shigeyasu(小林 成康 ＴＤＥ ［品工推］（ＢＡ推）)</dc:creator>
  <cp:lastModifiedBy>kobayashi shigeyasu(小林 成康 ＴＤＥ ［品工推］（ＢＡ推）)</cp:lastModifiedBy>
  <cp:revision>1</cp:revision>
  <dcterms:created xsi:type="dcterms:W3CDTF">2017-09-06T02:40:41Z</dcterms:created>
  <dcterms:modified xsi:type="dcterms:W3CDTF">2017-09-06T02:42:01Z</dcterms:modified>
</cp:coreProperties>
</file>