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48" y="6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36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36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554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81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8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90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04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840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12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35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08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0CB0D-9BD9-4C53-AE5D-D16C8CEE0915}" type="datetimeFigureOut">
              <a:rPr kumimoji="1" lang="ja-JP" altLang="en-US" smtClean="0"/>
              <a:t>2017/9/6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B2B8-D50C-47F0-B413-77DA04E12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59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4000"/>
          </a:xfrm>
        </p:spPr>
        <p:txBody>
          <a:bodyPr>
            <a:noAutofit/>
          </a:bodyPr>
          <a:lstStyle/>
          <a:p>
            <a:r>
              <a:rPr kumimoji="1" lang="ja-JP" altLang="en-US" sz="2400" b="1" smtClean="0">
                <a:latin typeface="Arial" panose="020B0604020202020204" pitchFamily="34" charset="0"/>
              </a:rPr>
              <a:t>ページ</a:t>
            </a:r>
            <a:endParaRPr kumimoji="1" lang="ja-JP" altLang="en-US" sz="2400" b="1">
              <a:latin typeface="Arial" panose="020B0604020202020204" pitchFamily="34" charset="0"/>
            </a:endParaRPr>
          </a:p>
        </p:txBody>
      </p:sp>
      <p:pic>
        <p:nvPicPr>
          <p:cNvPr id="3" name="図 2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635000"/>
            <a:ext cx="9664700" cy="5956300"/>
          </a:xfrm>
          <a:prstGeom prst="rect">
            <a:avLst/>
          </a:prstGeom>
        </p:spPr>
      </p:pic>
      <p:sp>
        <p:nvSpPr>
          <p:cNvPr id="4" name="四角形吹き出し 3"/>
          <p:cNvSpPr/>
          <p:nvPr/>
        </p:nvSpPr>
        <p:spPr>
          <a:xfrm>
            <a:off x="2719450" y="821006"/>
            <a:ext cx="2671948" cy="1221550"/>
          </a:xfrm>
          <a:prstGeom prst="wedgeRect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Ver6.5</a:t>
            </a:r>
            <a:r>
              <a:rPr kumimoji="1" lang="ja-JP" altLang="en-US" dirty="0" smtClean="0">
                <a:solidFill>
                  <a:schemeClr val="tx1"/>
                </a:solidFill>
              </a:rPr>
              <a:t> </a:t>
            </a:r>
            <a:r>
              <a:rPr kumimoji="1" lang="en-US" altLang="ja-JP" dirty="0" smtClean="0">
                <a:solidFill>
                  <a:schemeClr val="tx1"/>
                </a:solidFill>
              </a:rPr>
              <a:t>case.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Labels for each section is aligned top.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40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ページ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ページ</dc:title>
  <dc:creator>kobayashi shigeyasu(小林 成康 ＴＤＥ ［品工推］（ＢＡ推）)</dc:creator>
  <cp:lastModifiedBy>kobayashi shigeyasu(小林 成康 ＴＤＥ ［品工推］（ＢＡ推）)</cp:lastModifiedBy>
  <cp:revision>1</cp:revision>
  <dcterms:created xsi:type="dcterms:W3CDTF">2017-09-06T02:40:41Z</dcterms:created>
  <dcterms:modified xsi:type="dcterms:W3CDTF">2017-09-06T02:42:01Z</dcterms:modified>
</cp:coreProperties>
</file>