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C609BC-0130-4A8B-9813-09E30727D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73FAF4A-00E6-4623-A462-9C03676EE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A67F5C-ABF6-4F74-A019-913D161C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35939D-0138-466C-B8A4-CDB01F7F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2193F9-26EB-4F95-9FD1-16D7D704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38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C07BDD-4669-4FFF-8E58-BAF76EAB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AEF462-5663-4426-8664-3ABEDBC64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4D5BCE-9AEA-46DB-8D92-EDA6E0DD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5C4B16-8E33-427A-B526-ABA9DF2B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B028F1-4B33-4DB2-8BD7-44087A55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47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E38FF5F-40E8-451D-A19C-F28DB663A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77D9E5D-E56E-4C6C-A98D-0A495B3C9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95053-8C58-4D80-9723-53CCB2F5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850BEA-62F4-41EA-939C-A516D2311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75E236-5F92-4016-B819-4EB9521D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75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7C7A56-62F9-4653-A83A-BCD4DDC86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9F7C52-640A-435F-9412-B707FB9A2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A26031-2ADC-43E1-9086-55467FDE8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131889-6DF8-4A26-9EBD-F1FD61A8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E53CB7-E5B7-498E-9571-B8B2C497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93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A3708F-37EB-4992-892A-5EBE90AB9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6B4ABFE-5874-4F47-BFD2-0B3771E29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2F3105-19BD-4B52-829B-068F3539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5AADD0-6806-4820-AB53-6B6B571E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9F9501-D0B8-4BD3-A221-BBE386BB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421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B585C8-890E-46FA-93E6-A39E5D924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E5F9D5-AABC-4A3E-BC00-23C783652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9F043D-6927-4D8A-9B6D-3949228A1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29C6C64-94DC-4C55-9E36-BB410294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920021-24EC-4209-84F1-2CF2C129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68235E3-BAC9-4903-A677-1B6EE61B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02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0DC85C-0B0B-461C-9B18-3744636B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942E487-7F39-4687-B6F7-CA0B33381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B5048EA-359F-4ACF-8333-C0D752F6C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F4135FD-817B-4D61-80CD-8B2186C79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98F9626-6168-4024-911F-717C4F015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1EC580-650E-4CB5-BB0D-9334B94F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371A2BB-72A0-47FB-A6A3-6CC897FD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EF3F048-037A-49C6-9178-C03ECC31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87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87794D-C774-412A-8C59-1D085AD1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B1A2387-BD75-4DC7-AE39-9E947F747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06C3636-F49F-41E9-8C6A-C811BDF1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1BBF137-A024-4DAB-BF84-7FDEF64F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04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F7A9BDA-A809-4F3D-AFFA-6C671556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D2EBAA-7154-4170-95B0-601A89C3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44B36B5-0A0A-4E0C-BD8A-10CA9358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27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B729C0-6F22-4AD6-9B86-6E3F79D0E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B4FA16-2601-4583-B1CD-96939112D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4B98F9-27AF-4DAD-A697-56C5169D8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857C3A-90A7-4500-A07C-40DC3933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6EC9C71-3CF3-4DB1-A88D-FD862BB4B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D2C017-D296-468E-BA8F-F6A736BD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22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963B10-C6D6-45BD-BD79-F70224F35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F8B27EC-A3EA-4908-8A09-6F3EC0249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02E880D-FC95-4C16-B174-D31E4AA2F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4118373-42B7-4A8E-9F01-49AE62B14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A8AF86C-A65E-4550-A904-59EEA7E1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45C9AF9-F93A-4EF4-9084-F5D7DC1A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992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8E9975A-0B2E-4FD5-BBDF-6B98E5AE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BBE3A4-405F-41C6-BBA6-AF70215B4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1A89D7-FEFB-4BA4-BD1F-D4FA1735F1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F54E9-F0F9-4486-B5E2-7A38A1D114C1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2F368D-82F8-4CE6-AC0A-08CE7F1E6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349DC3-65E2-494A-B85B-13BD48352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3CE89-64D4-4F90-88E4-79CE452991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442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688643A-BA3A-41A8-B78A-106794548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97" y="134177"/>
            <a:ext cx="10516160" cy="6377594"/>
          </a:xfrm>
          <a:prstGeom prst="rect">
            <a:avLst/>
          </a:prstGeom>
        </p:spPr>
      </p:pic>
      <p:sp>
        <p:nvSpPr>
          <p:cNvPr id="5" name="더하기 기호 4">
            <a:extLst>
              <a:ext uri="{FF2B5EF4-FFF2-40B4-BE49-F238E27FC236}">
                <a16:creationId xmlns:a16="http://schemas.microsoft.com/office/drawing/2014/main" id="{CD57903B-F91A-4046-BB0D-FF25D8EAA868}"/>
              </a:ext>
            </a:extLst>
          </p:cNvPr>
          <p:cNvSpPr/>
          <p:nvPr/>
        </p:nvSpPr>
        <p:spPr>
          <a:xfrm>
            <a:off x="1809750" y="230588"/>
            <a:ext cx="258932" cy="231282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순서도: 연결자 5">
            <a:extLst>
              <a:ext uri="{FF2B5EF4-FFF2-40B4-BE49-F238E27FC236}">
                <a16:creationId xmlns:a16="http://schemas.microsoft.com/office/drawing/2014/main" id="{6F2B6FDA-F74A-4673-BB23-68DC68F04521}"/>
              </a:ext>
            </a:extLst>
          </p:cNvPr>
          <p:cNvSpPr/>
          <p:nvPr/>
        </p:nvSpPr>
        <p:spPr>
          <a:xfrm>
            <a:off x="1809750" y="230588"/>
            <a:ext cx="258932" cy="23128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연결선: 꺾임 7">
            <a:extLst>
              <a:ext uri="{FF2B5EF4-FFF2-40B4-BE49-F238E27FC236}">
                <a16:creationId xmlns:a16="http://schemas.microsoft.com/office/drawing/2014/main" id="{7C4D5426-BC53-44D6-B6D9-0A46FC56FA94}"/>
              </a:ext>
            </a:extLst>
          </p:cNvPr>
          <p:cNvCxnSpPr>
            <a:cxnSpLocks/>
          </p:cNvCxnSpPr>
          <p:nvPr/>
        </p:nvCxnSpPr>
        <p:spPr>
          <a:xfrm>
            <a:off x="1943100" y="230588"/>
            <a:ext cx="9096375" cy="1112437"/>
          </a:xfrm>
          <a:prstGeom prst="bentConnector3">
            <a:avLst>
              <a:gd name="adj1" fmla="val 9827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88B4E40-93C6-4709-9C27-7923AAD7925E}"/>
              </a:ext>
            </a:extLst>
          </p:cNvPr>
          <p:cNvSpPr txBox="1"/>
          <p:nvPr/>
        </p:nvSpPr>
        <p:spPr>
          <a:xfrm>
            <a:off x="11039476" y="1158359"/>
            <a:ext cx="91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rgbClr val="FF0000"/>
                </a:solidFill>
              </a:rPr>
              <a:t>Plus Button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57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이송이</dc:creator>
  <cp:lastModifiedBy>이송이</cp:lastModifiedBy>
  <cp:revision>2</cp:revision>
  <dcterms:created xsi:type="dcterms:W3CDTF">2017-12-06T06:52:31Z</dcterms:created>
  <dcterms:modified xsi:type="dcterms:W3CDTF">2017-12-06T07:03:16Z</dcterms:modified>
</cp:coreProperties>
</file>