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0" d="100"/>
          <a:sy n="80" d="100"/>
        </p:scale>
        <p:origin x="58" y="18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D4C609BC-0130-4A8B-9813-09E30727D47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C73FAF4A-00E6-4623-A462-9C03676EE5B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81A67F5C-ABF6-4F74-A019-913D161C53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7F54E9-F0F9-4486-B5E2-7A38A1D114C1}" type="datetimeFigureOut">
              <a:rPr lang="ko-KR" altLang="en-US" smtClean="0"/>
              <a:t>2017-12-06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7035939D-0138-466C-B8A4-CDB01F7F33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312193F9-26EB-4F95-9FD1-16D7D7041B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3CE89-64D4-4F90-88E4-79CE452991F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393815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4BC07BDD-4669-4FFF-8E58-BAF76EAB3C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5FAEF462-5663-4426-8664-3ABEDBC64BB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1B4D5BCE-9AEA-46DB-8D92-EDA6E0DD2F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7F54E9-F0F9-4486-B5E2-7A38A1D114C1}" type="datetimeFigureOut">
              <a:rPr lang="ko-KR" altLang="en-US" smtClean="0"/>
              <a:t>2017-12-06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D85C4B16-8E33-427A-B526-ABA9DF2B0F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15B028F1-4B33-4DB2-8BD7-44087A555D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3CE89-64D4-4F90-88E4-79CE452991F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164744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1E38FF5F-40E8-451D-A19C-F28DB663AC0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877D9E5D-E56E-4C6C-A98D-0A495B3C925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38295053-8C58-4D80-9723-53CCB2F54A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7F54E9-F0F9-4486-B5E2-7A38A1D114C1}" type="datetimeFigureOut">
              <a:rPr lang="ko-KR" altLang="en-US" smtClean="0"/>
              <a:t>2017-12-06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32850BEA-62F4-41EA-939C-A516D2311F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3F75E236-5F92-4016-B819-4EB9521D09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3CE89-64D4-4F90-88E4-79CE452991F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777517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9C7C7A56-62F9-4653-A83A-BCD4DDC863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4D9F7C52-640A-435F-9412-B707FB9A2B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4A26031-2ADC-43E1-9086-55467FDE81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7F54E9-F0F9-4486-B5E2-7A38A1D114C1}" type="datetimeFigureOut">
              <a:rPr lang="ko-KR" altLang="en-US" smtClean="0"/>
              <a:t>2017-12-06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A131889-6DF8-4A26-9EBD-F1FD61A882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3E53CB7-E5B7-498E-9571-B8B2C497DB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3CE89-64D4-4F90-88E4-79CE452991F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509384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BA3708F-37EB-4992-892A-5EBE90AB9E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76B4ABFE-5874-4F47-BFD2-0B3771E2979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6C2F3105-19BD-4B52-829B-068F35390B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7F54E9-F0F9-4486-B5E2-7A38A1D114C1}" type="datetimeFigureOut">
              <a:rPr lang="ko-KR" altLang="en-US" smtClean="0"/>
              <a:t>2017-12-06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A5AADD0-6806-4820-AB53-6B6B571E2E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899F9501-D0B8-4BD3-A221-BBE386BB8E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3CE89-64D4-4F90-88E4-79CE452991F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142138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1B585C8-890E-46FA-93E6-A39E5D9248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29E5F9D5-AABC-4A3E-BC00-23C78365270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359F043D-6927-4D8A-9B6D-3949228A18F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229C6C64-94DC-4C55-9E36-BB4102942B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7F54E9-F0F9-4486-B5E2-7A38A1D114C1}" type="datetimeFigureOut">
              <a:rPr lang="ko-KR" altLang="en-US" smtClean="0"/>
              <a:t>2017-12-06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16920021-24EC-4209-84F1-2CF2C1294F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E68235E3-BAC9-4903-A677-1B6EE61BC5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3CE89-64D4-4F90-88E4-79CE452991F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550246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EC0DC85C-0B0B-461C-9B18-3744636BDF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6942E487-7F39-4687-B6F7-CA0B33381F3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6B5048EA-359F-4ACF-8333-C0D752F6C9E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EF4135FD-817B-4D61-80CD-8B2186C7942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498F9626-6168-4024-911F-717C4F015DA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811EC580-650E-4CB5-BB0D-9334B94FA1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7F54E9-F0F9-4486-B5E2-7A38A1D114C1}" type="datetimeFigureOut">
              <a:rPr lang="ko-KR" altLang="en-US" smtClean="0"/>
              <a:t>2017-12-06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A371A2BB-72A0-47FB-A6A3-6CC897FD28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2EF3F048-037A-49C6-9178-C03ECC31C1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3CE89-64D4-4F90-88E4-79CE452991F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98723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2D87794D-C774-412A-8C59-1D085AD1A5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0B1A2387-BD75-4DC7-AE39-9E947F7472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7F54E9-F0F9-4486-B5E2-7A38A1D114C1}" type="datetimeFigureOut">
              <a:rPr lang="ko-KR" altLang="en-US" smtClean="0"/>
              <a:t>2017-12-06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406C3636-F49F-41E9-8C6A-C811BDF10F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21BBF137-A024-4DAB-BF84-7FDEF64F74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3CE89-64D4-4F90-88E4-79CE452991F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890438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5F7A9BDA-A809-4F3D-AFFA-6C6715562D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7F54E9-F0F9-4486-B5E2-7A38A1D114C1}" type="datetimeFigureOut">
              <a:rPr lang="ko-KR" altLang="en-US" smtClean="0"/>
              <a:t>2017-12-06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1FD2EBAA-7154-4170-95B0-601A89C32C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644B36B5-0A0A-4E0C-BD8A-10CA9358A1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3CE89-64D4-4F90-88E4-79CE452991F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602794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02B729C0-6F22-4AD6-9B86-6E3F79D0EA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59B4FA16-2601-4583-B1CD-96939112DF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574B98F9-27AF-4DAD-A697-56C5169D89F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E7857C3A-90A7-4500-A07C-40DC39333F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7F54E9-F0F9-4486-B5E2-7A38A1D114C1}" type="datetimeFigureOut">
              <a:rPr lang="ko-KR" altLang="en-US" smtClean="0"/>
              <a:t>2017-12-06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26EC9C71-3CF3-4DB1-A88D-FD862BB4B7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8BD2C017-D296-468E-BA8F-F6A736BD9A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3CE89-64D4-4F90-88E4-79CE452991F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932221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B963B10-C6D6-45BD-BD79-F70224F35F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2F8B27EC-A3EA-4908-8A09-6F3EC0249DC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202E880D-FC95-4C16-B174-D31E4AA2FF9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E4118373-42B7-4A8E-9F01-49AE62B140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7F54E9-F0F9-4486-B5E2-7A38A1D114C1}" type="datetimeFigureOut">
              <a:rPr lang="ko-KR" altLang="en-US" smtClean="0"/>
              <a:t>2017-12-06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DA8AF86C-A65E-4550-A904-59EEA7E16F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545C9AF9-F93A-4EF4-9084-F5D7DC1AEF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3CE89-64D4-4F90-88E4-79CE452991F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899206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38E9975A-0B2E-4FD5-BBDF-6B98E5AE27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E1BBE3A4-405F-41C6-BBA6-AF70215B4DD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AE1A89D7-FEFB-4BA4-BD1F-D4FA1735F14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7F54E9-F0F9-4486-B5E2-7A38A1D114C1}" type="datetimeFigureOut">
              <a:rPr lang="ko-KR" altLang="en-US" smtClean="0"/>
              <a:t>2017-12-06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D42F368D-82F8-4CE6-AC0A-08CE7F1E693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4A349DC3-65E2-494A-B85B-13BD48352F2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03CE89-64D4-4F90-88E4-79CE452991F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844211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그림 3">
            <a:extLst>
              <a:ext uri="{FF2B5EF4-FFF2-40B4-BE49-F238E27FC236}">
                <a16:creationId xmlns:a16="http://schemas.microsoft.com/office/drawing/2014/main" id="{A688643A-BA3A-41A8-B78A-10679454863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9697" y="134177"/>
            <a:ext cx="10516160" cy="6377594"/>
          </a:xfrm>
          <a:prstGeom prst="rect">
            <a:avLst/>
          </a:prstGeom>
        </p:spPr>
      </p:pic>
      <p:sp>
        <p:nvSpPr>
          <p:cNvPr id="5" name="더하기 기호 4">
            <a:extLst>
              <a:ext uri="{FF2B5EF4-FFF2-40B4-BE49-F238E27FC236}">
                <a16:creationId xmlns:a16="http://schemas.microsoft.com/office/drawing/2014/main" id="{CD57903B-F91A-4046-BB0D-FF25D8EAA868}"/>
              </a:ext>
            </a:extLst>
          </p:cNvPr>
          <p:cNvSpPr/>
          <p:nvPr/>
        </p:nvSpPr>
        <p:spPr>
          <a:xfrm>
            <a:off x="1809750" y="230588"/>
            <a:ext cx="258932" cy="231282"/>
          </a:xfrm>
          <a:prstGeom prst="mathPlus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순서도: 연결자 5">
            <a:extLst>
              <a:ext uri="{FF2B5EF4-FFF2-40B4-BE49-F238E27FC236}">
                <a16:creationId xmlns:a16="http://schemas.microsoft.com/office/drawing/2014/main" id="{6F2B6FDA-F74A-4673-BB23-68DC68F04521}"/>
              </a:ext>
            </a:extLst>
          </p:cNvPr>
          <p:cNvSpPr/>
          <p:nvPr/>
        </p:nvSpPr>
        <p:spPr>
          <a:xfrm>
            <a:off x="1809750" y="230588"/>
            <a:ext cx="258932" cy="231282"/>
          </a:xfrm>
          <a:prstGeom prst="flowChartConnector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cxnSp>
        <p:nvCxnSpPr>
          <p:cNvPr id="8" name="연결선: 꺾임 7">
            <a:extLst>
              <a:ext uri="{FF2B5EF4-FFF2-40B4-BE49-F238E27FC236}">
                <a16:creationId xmlns:a16="http://schemas.microsoft.com/office/drawing/2014/main" id="{7C4D5426-BC53-44D6-B6D9-0A46FC56FA94}"/>
              </a:ext>
            </a:extLst>
          </p:cNvPr>
          <p:cNvCxnSpPr>
            <a:cxnSpLocks/>
          </p:cNvCxnSpPr>
          <p:nvPr/>
        </p:nvCxnSpPr>
        <p:spPr>
          <a:xfrm>
            <a:off x="1943100" y="230588"/>
            <a:ext cx="9096375" cy="1112437"/>
          </a:xfrm>
          <a:prstGeom prst="bentConnector3">
            <a:avLst>
              <a:gd name="adj1" fmla="val 98272"/>
            </a:avLst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>
            <a:extLst>
              <a:ext uri="{FF2B5EF4-FFF2-40B4-BE49-F238E27FC236}">
                <a16:creationId xmlns:a16="http://schemas.microsoft.com/office/drawing/2014/main" id="{E88B4E40-93C6-4709-9C27-7923AAD7925E}"/>
              </a:ext>
            </a:extLst>
          </p:cNvPr>
          <p:cNvSpPr txBox="1"/>
          <p:nvPr/>
        </p:nvSpPr>
        <p:spPr>
          <a:xfrm>
            <a:off x="11039476" y="1158359"/>
            <a:ext cx="91282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600" dirty="0">
                <a:solidFill>
                  <a:srgbClr val="FF0000"/>
                </a:solidFill>
              </a:rPr>
              <a:t>Plus Button</a:t>
            </a:r>
            <a:endParaRPr lang="ko-KR" altLang="en-US" sz="16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38571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2</Words>
  <Application>Microsoft Office PowerPoint</Application>
  <PresentationFormat>와이드스크린</PresentationFormat>
  <Paragraphs>1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4" baseType="lpstr">
      <vt:lpstr>맑은 고딕</vt:lpstr>
      <vt:lpstr>Arial</vt:lpstr>
      <vt:lpstr>Office 테마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이송이</dc:creator>
  <cp:lastModifiedBy>이송이</cp:lastModifiedBy>
  <cp:revision>2</cp:revision>
  <dcterms:created xsi:type="dcterms:W3CDTF">2017-12-06T06:52:31Z</dcterms:created>
  <dcterms:modified xsi:type="dcterms:W3CDTF">2017-12-06T07:03:16Z</dcterms:modified>
</cp:coreProperties>
</file>