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37D5F-7E37-429D-84AC-FEF1B61E25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F8D8EC3-A81C-4B99-A90D-148C84E1B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58C01AD-79FF-448B-B969-6578E124D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05BAD1A-DD89-4DAA-836E-45419C74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216607-076A-4EE1-B49D-4439354D7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80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1C2D85-7906-47B4-BEEB-8D8C854A0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2F9DD1-F89C-45EC-B08E-7F2EB84B3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4D5919-BA80-44F9-9809-7984B95D6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B983B4-A97B-434E-87B2-ADCA6C7F5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183207-5CE8-4D91-8D4A-E6C4D9D5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007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6E7F38C-BFFC-40D6-907C-30CD99B92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3396C9-AA23-4C9D-BEEC-6ABDBCAFE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C86AE1-F556-40B7-A09B-6363371D6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16AE55-9FF4-4C69-814E-582007140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811F4E-3F9E-4CC8-ABA1-CE362DBB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87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087454-D431-4B1E-8412-60B31D0F0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33F06D-5949-4FEC-BA6D-EA351E800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34BFE1-D3C4-4C98-AC34-13474132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47F81A-3F88-436E-B83C-9890E7E8F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5C3B12-2F6C-46FB-BAF1-1A934D17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34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1D735D-1852-4BC0-B8B3-70A26CF8A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F94EE7C-9C1F-4E00-B17A-A299E6CAC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E63EE1-9BB1-4F62-99C3-B706FC03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B044C0-9EB1-4647-8040-2C8186DE2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557864-B2AF-4EC3-8AF8-B25218A37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695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89461E-EBFE-4AB2-9B38-A9E31BC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FFB1F4-CA8D-45F0-85C0-34AF0935D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C422C7-3E26-4AFC-9B68-7AC054AAF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91E530-F9EB-4054-8AE3-8E92973C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CCF3B45-EA72-4229-A26A-93A8CAA5C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194D245-B855-48E9-BF77-B9277D025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067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3BACEE-6FD7-41F2-9A63-4BC49DD2E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61BADE-7A13-4DFA-A4C5-71D0BA978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B417EE1-9A41-49B2-B547-68A5EE644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27B2E0A-0D44-48B4-B92C-671608227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F3055BF-D1C6-460D-A660-481AE0BB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524BDB-4B7D-444C-8BA7-F7438A48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5A3BF3D-1909-4153-8618-96A6934B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F42EBFC-C34F-4A7C-B67D-77277A70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18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D65A1C-0CDC-40E3-9820-1FA3156D7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E190653-D615-42DF-A7D0-A5C53F847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997F9BB-DAD6-4472-B3E3-173B4778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C70A8F8-0459-49D5-B569-C71D7E7B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062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4F8CD5E-B102-448E-A609-811595ABF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D743016-77D0-4EC9-999C-A279679A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9C38F66-8038-40A9-8D4A-306E274A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869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CCFC85-B85B-4D45-86E2-5319D26C4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42F484-72B6-40B1-8474-8BEFFDC06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6D68F47-B02A-4A60-A1BA-4BD79C23A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F4CDD30-C675-45F5-8F65-CFDFEFF1E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72D9D6B-A65C-4A2D-9171-031ACEC01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164DE12-1707-47AB-BF32-BEF7437D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8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48F17F-8464-48E2-AE84-DBC58CD95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7D44757-3DFE-43D6-AE07-8C670E124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B1FB4BB-7418-4DD3-BF91-6AFACD3A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328F2D1-8408-4496-B146-14CE06DD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DE6E47-341F-4713-ACBE-FBFEC70A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79022C9-DF06-4C28-AB50-B8CD1C8A6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881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C90F413-BF80-444B-943B-CE2135557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30D6664-369F-41AE-8953-1BF159388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499322-02D6-49B9-B4B8-8C95FFA8C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F72A-7E71-4062-B489-35871CBBBBD3}" type="datetimeFigureOut">
              <a:rPr lang="ko-KR" altLang="en-US" smtClean="0"/>
              <a:t>2017-12-06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5144F6-0328-4A22-98AC-6F54D96900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008C2F-A30D-4186-8138-73A312414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4BDC4-83B4-48AF-8CF6-796ED6B260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34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0D82152E-B9A1-4561-A6BA-1086EE08D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05" y="708040"/>
            <a:ext cx="8124825" cy="49625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E1EDA3-C467-4BFB-BFF9-500137832B8D}"/>
              </a:ext>
            </a:extLst>
          </p:cNvPr>
          <p:cNvSpPr txBox="1"/>
          <p:nvPr/>
        </p:nvSpPr>
        <p:spPr>
          <a:xfrm>
            <a:off x="2620207" y="3914775"/>
            <a:ext cx="713544" cy="2859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>
                <a:solidFill>
                  <a:srgbClr val="FF0000"/>
                </a:solidFill>
              </a:rPr>
              <a:t>Lables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97CC95D-5E6B-4E70-AC93-B5B2D70EE1A6}"/>
              </a:ext>
            </a:extLst>
          </p:cNvPr>
          <p:cNvSpPr/>
          <p:nvPr/>
        </p:nvSpPr>
        <p:spPr>
          <a:xfrm>
            <a:off x="2324100" y="3914775"/>
            <a:ext cx="1009651" cy="2859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9E775AAF-AA4C-44AE-958C-E84E7610EE57}"/>
              </a:ext>
            </a:extLst>
          </p:cNvPr>
          <p:cNvCxnSpPr>
            <a:cxnSpLocks/>
            <a:stCxn id="6" idx="1"/>
          </p:cNvCxnSpPr>
          <p:nvPr/>
        </p:nvCxnSpPr>
        <p:spPr>
          <a:xfrm rot="10800000" flipH="1" flipV="1">
            <a:off x="2324100" y="4057759"/>
            <a:ext cx="666750" cy="1999701"/>
          </a:xfrm>
          <a:prstGeom prst="bentConnector4">
            <a:avLst>
              <a:gd name="adj1" fmla="val -34286"/>
              <a:gd name="adj2" fmla="val 10025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5BC685C-4075-4A28-953E-6C66329ABE48}"/>
              </a:ext>
            </a:extLst>
          </p:cNvPr>
          <p:cNvSpPr txBox="1"/>
          <p:nvPr/>
        </p:nvSpPr>
        <p:spPr>
          <a:xfrm>
            <a:off x="3069935" y="5872794"/>
            <a:ext cx="9153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It is better to insert ‘</a:t>
            </a:r>
            <a:r>
              <a:rPr lang="en-US" altLang="ko-KR" dirty="0" err="1"/>
              <a:t>Lables</a:t>
            </a:r>
            <a:r>
              <a:rPr lang="en-US" altLang="ko-KR" dirty="0"/>
              <a:t>’ check box in ‘Displaying the following legend items’ list.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39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이송이</dc:creator>
  <cp:lastModifiedBy>이송이</cp:lastModifiedBy>
  <cp:revision>2</cp:revision>
  <dcterms:created xsi:type="dcterms:W3CDTF">2017-12-06T07:47:50Z</dcterms:created>
  <dcterms:modified xsi:type="dcterms:W3CDTF">2017-12-06T07:51:49Z</dcterms:modified>
</cp:coreProperties>
</file>