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6"/>
  </p:sldMasterIdLst>
  <p:notesMasterIdLst>
    <p:notesMasterId r:id="rId14"/>
  </p:notesMasterIdLst>
  <p:sldIdLst>
    <p:sldId id="269" r:id="rId7"/>
    <p:sldId id="280" r:id="rId8"/>
    <p:sldId id="288" r:id="rId9"/>
    <p:sldId id="291" r:id="rId10"/>
    <p:sldId id="289" r:id="rId11"/>
    <p:sldId id="290" r:id="rId12"/>
    <p:sldId id="278" r:id="rId13"/>
  </p:sldIdLst>
  <p:sldSz cx="9906000" cy="6858000" type="A4"/>
  <p:notesSz cx="6797675" cy="9926638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  <p15:guide id="3" orient="horz" pos="1533">
          <p15:clr>
            <a:srgbClr val="A4A3A4"/>
          </p15:clr>
        </p15:guide>
        <p15:guide id="4" orient="horz" pos="569">
          <p15:clr>
            <a:srgbClr val="A4A3A4"/>
          </p15:clr>
        </p15:guide>
        <p15:guide id="5" orient="horz" pos="355">
          <p15:clr>
            <a:srgbClr val="A4A3A4"/>
          </p15:clr>
        </p15:guide>
        <p15:guide id="6" orient="horz" pos="2375">
          <p15:clr>
            <a:srgbClr val="A4A3A4"/>
          </p15:clr>
        </p15:guide>
        <p15:guide id="7" orient="horz" pos="4319">
          <p15:clr>
            <a:srgbClr val="A4A3A4"/>
          </p15:clr>
        </p15:guide>
        <p15:guide id="8" orient="horz" pos="4019">
          <p15:clr>
            <a:srgbClr val="A4A3A4"/>
          </p15:clr>
        </p15:guide>
        <p15:guide id="9" orient="horz" pos="1154">
          <p15:clr>
            <a:srgbClr val="A4A3A4"/>
          </p15:clr>
        </p15:guide>
        <p15:guide id="10" orient="horz" pos="959">
          <p15:clr>
            <a:srgbClr val="A4A3A4"/>
          </p15:clr>
        </p15:guide>
        <p15:guide id="11" pos="229">
          <p15:clr>
            <a:srgbClr val="A4A3A4"/>
          </p15:clr>
        </p15:guide>
        <p15:guide id="12" pos="6011">
          <p15:clr>
            <a:srgbClr val="A4A3A4"/>
          </p15:clr>
        </p15:guide>
        <p15:guide id="13" pos="3005">
          <p15:clr>
            <a:srgbClr val="A4A3A4"/>
          </p15:clr>
        </p15:guide>
        <p15:guide id="14" pos="3251">
          <p15:clr>
            <a:srgbClr val="A4A3A4"/>
          </p15:clr>
        </p15:guide>
        <p15:guide id="15" pos="4071">
          <p15:clr>
            <a:srgbClr val="A4A3A4"/>
          </p15:clr>
        </p15:guide>
        <p15:guide id="16" pos="1617">
          <p15:clr>
            <a:srgbClr val="A4A3A4"/>
          </p15:clr>
        </p15:guide>
        <p15:guide id="17" pos="46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4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26" autoAdjust="0"/>
    <p:restoredTop sz="94004" autoAdjust="0"/>
  </p:normalViewPr>
  <p:slideViewPr>
    <p:cSldViewPr snapToGrid="0">
      <p:cViewPr varScale="1">
        <p:scale>
          <a:sx n="59" d="100"/>
          <a:sy n="59" d="100"/>
        </p:scale>
        <p:origin x="582" y="54"/>
      </p:cViewPr>
      <p:guideLst>
        <p:guide orient="horz" pos="2160"/>
        <p:guide pos="3120"/>
        <p:guide orient="horz" pos="1533"/>
        <p:guide orient="horz" pos="569"/>
        <p:guide orient="horz" pos="355"/>
        <p:guide orient="horz" pos="2375"/>
        <p:guide orient="horz" pos="4319"/>
        <p:guide orient="horz" pos="4019"/>
        <p:guide orient="horz" pos="1154"/>
        <p:guide orient="horz" pos="959"/>
        <p:guide pos="229"/>
        <p:guide pos="6011"/>
        <p:guide pos="3005"/>
        <p:guide pos="3251"/>
        <p:guide pos="4071"/>
        <p:guide pos="1617"/>
        <p:guide pos="46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tags" Target="tags/tag1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03C6FEE3-B381-4C84-861F-85D2869C737E}" type="datetimeFigureOut">
              <a:rPr lang="en-GB" smtClean="0"/>
              <a:pPr/>
              <a:t>12/01/2018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3544D6ED-0C15-41DD-ACF6-821BBB985AF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2685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314"/>
            <a:ext cx="9906000" cy="68173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077" y="260046"/>
            <a:ext cx="1436850" cy="576064"/>
          </a:xfrm>
          <a:prstGeom prst="rect">
            <a:avLst/>
          </a:prstGeom>
        </p:spPr>
      </p:pic>
      <p:sp>
        <p:nvSpPr>
          <p:cNvPr id="14" name="TextBox 13"/>
          <p:cNvSpPr txBox="1"/>
          <p:nvPr userDrawn="1"/>
        </p:nvSpPr>
        <p:spPr>
          <a:xfrm>
            <a:off x="8101161" y="5085184"/>
            <a:ext cx="16665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0" dirty="0" smtClean="0">
                <a:solidFill>
                  <a:schemeClr val="accent2"/>
                </a:solidFill>
                <a:latin typeface="Arial" pitchFamily="34" charset="0"/>
              </a:rPr>
              <a:t>…</a:t>
            </a:r>
            <a:r>
              <a:rPr lang="en-GB" sz="1800" b="0" dirty="0" smtClean="0">
                <a:latin typeface="Arial" pitchFamily="34" charset="0"/>
              </a:rPr>
              <a:t>personal</a:t>
            </a:r>
          </a:p>
          <a:p>
            <a:r>
              <a:rPr lang="en-GB" sz="1800" b="0" dirty="0" smtClean="0">
                <a:solidFill>
                  <a:schemeClr val="accent3"/>
                </a:solidFill>
                <a:latin typeface="Arial" pitchFamily="34" charset="0"/>
              </a:rPr>
              <a:t>…</a:t>
            </a:r>
            <a:r>
              <a:rPr lang="en-GB" sz="1800" b="0" dirty="0" smtClean="0">
                <a:latin typeface="Arial" pitchFamily="34" charset="0"/>
              </a:rPr>
              <a:t>portable</a:t>
            </a:r>
          </a:p>
          <a:p>
            <a:r>
              <a:rPr lang="en-GB" sz="1800" b="0" dirty="0" smtClean="0">
                <a:solidFill>
                  <a:schemeClr val="accent1"/>
                </a:solidFill>
                <a:latin typeface="Arial" pitchFamily="34" charset="0"/>
              </a:rPr>
              <a:t>…</a:t>
            </a:r>
            <a:r>
              <a:rPr lang="en-GB" sz="1800" b="0" dirty="0" smtClean="0">
                <a:latin typeface="Arial" pitchFamily="34" charset="0"/>
              </a:rPr>
              <a:t>connected</a:t>
            </a:r>
            <a:endParaRPr lang="en-GB" sz="1800" b="0" dirty="0">
              <a:latin typeface="Arial" pitchFamily="34" charset="0"/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350838" y="1052736"/>
            <a:ext cx="5992812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350838" y="1223400"/>
            <a:ext cx="6107112" cy="134150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>
              <a:defRPr sz="3800" b="0">
                <a:solidFill>
                  <a:schemeClr val="accent1"/>
                </a:solidFill>
                <a:latin typeface="Arial" pitchFamily="34" charset="0"/>
              </a:defRPr>
            </a:lvl1pPr>
          </a:lstStyle>
          <a:p>
            <a:r>
              <a:rPr lang="en-US" dirty="0" smtClean="0"/>
              <a:t>Click to edit Master title 38pt</a:t>
            </a:r>
            <a:endParaRPr lang="en-GB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0840" y="2038313"/>
            <a:ext cx="4314128" cy="944761"/>
          </a:xfrm>
        </p:spPr>
        <p:txBody>
          <a:bodyPr>
            <a:normAutofit/>
          </a:bodyPr>
          <a:lstStyle>
            <a:lvl1pPr marL="0" indent="0" algn="l">
              <a:buNone/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30pt Arial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0773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839" y="651545"/>
            <a:ext cx="5992812" cy="1080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baseline="0">
                <a:solidFill>
                  <a:schemeClr val="accent1"/>
                </a:solidFill>
                <a:latin typeface="Arial" pitchFamily="34" charset="0"/>
              </a:defRPr>
            </a:lvl1pPr>
          </a:lstStyle>
          <a:p>
            <a:r>
              <a:rPr lang="en-US" dirty="0" smtClean="0"/>
              <a:t>The power to be </a:t>
            </a:r>
            <a:endParaRPr lang="en-GB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8101161" y="5085184"/>
            <a:ext cx="16665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0" dirty="0" smtClean="0">
                <a:solidFill>
                  <a:schemeClr val="accent2"/>
                </a:solidFill>
                <a:latin typeface="Arial" pitchFamily="34" charset="0"/>
              </a:rPr>
              <a:t>…</a:t>
            </a:r>
            <a:r>
              <a:rPr lang="en-GB" sz="1800" b="0" dirty="0" smtClean="0">
                <a:latin typeface="Arial" pitchFamily="34" charset="0"/>
              </a:rPr>
              <a:t>personal</a:t>
            </a:r>
          </a:p>
          <a:p>
            <a:r>
              <a:rPr lang="en-GB" sz="1800" b="0" dirty="0" smtClean="0">
                <a:solidFill>
                  <a:schemeClr val="accent3"/>
                </a:solidFill>
                <a:latin typeface="Arial" pitchFamily="34" charset="0"/>
              </a:rPr>
              <a:t>…</a:t>
            </a:r>
            <a:r>
              <a:rPr lang="en-GB" sz="1800" b="0" dirty="0" smtClean="0">
                <a:latin typeface="Arial" pitchFamily="34" charset="0"/>
              </a:rPr>
              <a:t>portable</a:t>
            </a:r>
          </a:p>
          <a:p>
            <a:r>
              <a:rPr lang="en-GB" sz="1800" b="0" dirty="0" smtClean="0">
                <a:solidFill>
                  <a:schemeClr val="accent1"/>
                </a:solidFill>
                <a:latin typeface="Arial" pitchFamily="34" charset="0"/>
              </a:rPr>
              <a:t>…</a:t>
            </a:r>
            <a:r>
              <a:rPr lang="en-GB" sz="1800" b="0" dirty="0" smtClean="0">
                <a:latin typeface="Arial" pitchFamily="34" charset="0"/>
              </a:rPr>
              <a:t>connected</a:t>
            </a:r>
            <a:endParaRPr lang="en-GB" sz="1800" b="0" dirty="0">
              <a:latin typeface="Arial" pitchFamily="34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184650" y="1013995"/>
            <a:ext cx="144261" cy="679450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328911" y="1013995"/>
            <a:ext cx="144261" cy="679450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4473172" y="1013995"/>
            <a:ext cx="144261" cy="679450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 smtClean="0"/>
              <a:t>.</a:t>
            </a:r>
            <a:endParaRPr lang="en-GB" dirty="0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341641"/>
            <a:ext cx="9906000" cy="4174718"/>
          </a:xfrm>
          <a:prstGeom prst="rect">
            <a:avLst/>
          </a:prstGeom>
        </p:spPr>
      </p:pic>
      <p:cxnSp>
        <p:nvCxnSpPr>
          <p:cNvPr id="20" name="Straight Connector 19"/>
          <p:cNvCxnSpPr/>
          <p:nvPr userDrawn="1"/>
        </p:nvCxnSpPr>
        <p:spPr>
          <a:xfrm>
            <a:off x="350838" y="1052736"/>
            <a:ext cx="5992812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886"/>
          <a:stretch/>
        </p:blipFill>
        <p:spPr>
          <a:xfrm>
            <a:off x="282008" y="6320644"/>
            <a:ext cx="374642" cy="516220"/>
          </a:xfrm>
          <a:prstGeom prst="rect">
            <a:avLst/>
          </a:prstGeom>
        </p:spPr>
      </p:pic>
      <p:sp>
        <p:nvSpPr>
          <p:cNvPr id="21" name="Date Placeholder 3"/>
          <p:cNvSpPr>
            <a:spLocks noGrp="1"/>
          </p:cNvSpPr>
          <p:nvPr>
            <p:ph type="dt" sz="half" idx="2"/>
          </p:nvPr>
        </p:nvSpPr>
        <p:spPr>
          <a:xfrm>
            <a:off x="7617296" y="6473356"/>
            <a:ext cx="1170000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fld id="{D91C1E7B-B2C5-4FCD-BB04-B50757C50317}" type="datetime1">
              <a:rPr lang="en-GB" smtClean="0"/>
              <a:pPr/>
              <a:t>12/01/2018</a:t>
            </a:fld>
            <a:endParaRPr lang="en-GB" dirty="0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8984" y="6481982"/>
            <a:ext cx="2088032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r>
              <a:rPr lang="en-GB" dirty="0" smtClean="0"/>
              <a:t>Dialog Semiconductor © 2015</a:t>
            </a:r>
            <a:endParaRPr lang="en-GB" dirty="0"/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47938" y="6473356"/>
            <a:ext cx="585000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fld id="{C26A69B5-200B-4E8E-9012-4EBB91306B1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350838" y="6320643"/>
            <a:ext cx="9182100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2016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F847-33E9-43C4-8623-D3CC7934CCA4}" type="datetime1">
              <a:rPr lang="en-GB" smtClean="0"/>
              <a:pPr/>
              <a:t>12/01/2018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Dialog Semiconductor © 2015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A69B5-200B-4E8E-9012-4EBB91306B1A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886"/>
          <a:stretch/>
        </p:blipFill>
        <p:spPr>
          <a:xfrm>
            <a:off x="282008" y="6320644"/>
            <a:ext cx="374642" cy="516220"/>
          </a:xfrm>
          <a:prstGeom prst="rect">
            <a:avLst/>
          </a:prstGeom>
        </p:spPr>
      </p:pic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7617296" y="6473356"/>
            <a:ext cx="1170000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Rockwell" panose="020606030202050204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2043DF2-E995-4BE0-84CD-7A75FC085A1D}" type="datetime1">
              <a:rPr lang="en-GB" smtClean="0">
                <a:latin typeface="Arial" pitchFamily="34" charset="0"/>
              </a:rPr>
              <a:pPr/>
              <a:t>12/01/2018</a:t>
            </a:fld>
            <a:endParaRPr lang="en-GB" dirty="0">
              <a:latin typeface="Arial" pitchFamily="34" charset="0"/>
            </a:endParaRPr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3908984" y="6481982"/>
            <a:ext cx="2088032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Rockwell" panose="020606030202050204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latin typeface="Arial" pitchFamily="34" charset="0"/>
              </a:rPr>
              <a:t>Dialog Semiconductor © 2015</a:t>
            </a:r>
            <a:endParaRPr lang="en-GB" dirty="0">
              <a:latin typeface="Arial" pitchFamily="34" charset="0"/>
            </a:endParaRPr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8947938" y="6473356"/>
            <a:ext cx="585000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Rockwell" panose="020606030202050204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6A69B5-200B-4E8E-9012-4EBB91306B1A}" type="slidenum">
              <a:rPr lang="en-GB" smtClean="0">
                <a:latin typeface="Arial" pitchFamily="34" charset="0"/>
              </a:rPr>
              <a:pPr/>
              <a:t>‹#›</a:t>
            </a:fld>
            <a:endParaRPr lang="en-GB" dirty="0">
              <a:latin typeface="Arial" pitchFamily="34" charset="0"/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50838" y="6320643"/>
            <a:ext cx="9182100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4464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yan banner and quot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45863" y="6446580"/>
            <a:ext cx="4992000" cy="184666"/>
          </a:xfrm>
        </p:spPr>
        <p:txBody>
          <a:bodyPr/>
          <a:lstStyle/>
          <a:p>
            <a:r>
              <a:rPr lang="en-GB" dirty="0" smtClean="0"/>
              <a:t>© 2015 Dialog Semiconductors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6B96-93CE-ED4A-A6B9-C8F4679495BD}" type="slidenum">
              <a:rPr lang="en-GB" noProof="0"/>
              <a:pPr/>
              <a:t>‹#›</a:t>
            </a:fld>
            <a:endParaRPr lang="en-GB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1023" y="122795"/>
            <a:ext cx="9443950" cy="794606"/>
          </a:xfrm>
        </p:spPr>
        <p:txBody>
          <a:bodyPr>
            <a:normAutofit/>
          </a:bodyPr>
          <a:lstStyle>
            <a:lvl1pPr marL="0" indent="0">
              <a:lnSpc>
                <a:spcPts val="2600"/>
              </a:lnSpc>
              <a:spcBef>
                <a:spcPts val="0"/>
              </a:spcBef>
              <a:buFontTx/>
              <a:buNone/>
              <a:defRPr sz="2200" b="1">
                <a:solidFill>
                  <a:srgbClr val="FFFFFF"/>
                </a:solidFill>
              </a:defRPr>
            </a:lvl1pPr>
            <a:lvl2pPr marL="0" indent="0">
              <a:lnSpc>
                <a:spcPts val="2600"/>
              </a:lnSpc>
              <a:spcBef>
                <a:spcPts val="0"/>
              </a:spcBef>
              <a:buFontTx/>
              <a:buNone/>
              <a:defRPr sz="2200" b="0" i="1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200"/>
            </a:lvl3pPr>
            <a:lvl4pPr marL="0" indent="0">
              <a:spcBef>
                <a:spcPts val="0"/>
              </a:spcBef>
              <a:buFontTx/>
              <a:buNone/>
              <a:defRPr sz="2200"/>
            </a:lvl4pPr>
            <a:lvl5pPr marL="0" indent="0">
              <a:spcBef>
                <a:spcPts val="0"/>
              </a:spcBef>
              <a:buFontTx/>
              <a:buNone/>
              <a:defRPr sz="2200"/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</p:txBody>
      </p:sp>
      <p:sp>
        <p:nvSpPr>
          <p:cNvPr id="8" name="Content Placeholder 8"/>
          <p:cNvSpPr>
            <a:spLocks noGrp="1"/>
          </p:cNvSpPr>
          <p:nvPr>
            <p:ph sz="quarter" idx="15"/>
          </p:nvPr>
        </p:nvSpPr>
        <p:spPr>
          <a:xfrm>
            <a:off x="495300" y="1623601"/>
            <a:ext cx="6019457" cy="4525962"/>
          </a:xfrm>
        </p:spPr>
        <p:txBody>
          <a:bodyPr/>
          <a:lstStyle>
            <a:lvl1pPr marL="0" indent="0">
              <a:spcBef>
                <a:spcPts val="1500"/>
              </a:spcBef>
              <a:buNone/>
              <a:defRPr/>
            </a:lvl1pPr>
            <a:lvl2pPr marL="180000">
              <a:defRPr/>
            </a:lvl2pPr>
            <a:lvl3pPr marL="540000">
              <a:defRPr/>
            </a:lvl3pPr>
            <a:lvl4pPr marL="900000">
              <a:defRPr/>
            </a:lvl4pPr>
            <a:lvl5pPr marL="1260000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Content Placeholder 11"/>
          <p:cNvSpPr>
            <a:spLocks noGrp="1"/>
          </p:cNvSpPr>
          <p:nvPr>
            <p:ph sz="quarter" idx="16"/>
          </p:nvPr>
        </p:nvSpPr>
        <p:spPr>
          <a:xfrm>
            <a:off x="6560621" y="1655119"/>
            <a:ext cx="2631433" cy="4494444"/>
          </a:xfrm>
        </p:spPr>
        <p:txBody>
          <a:bodyPr>
            <a:noAutofit/>
          </a:bodyPr>
          <a:lstStyle>
            <a:lvl1pPr marL="0" indent="0">
              <a:buNone/>
              <a:defRPr sz="1300" b="1" i="1">
                <a:solidFill>
                  <a:schemeClr val="accent3"/>
                </a:solidFill>
              </a:defRPr>
            </a:lvl1pPr>
            <a:lvl2pPr marL="108000" indent="-108000">
              <a:defRPr sz="1300" b="1" i="1">
                <a:solidFill>
                  <a:schemeClr val="accent3"/>
                </a:solidFill>
              </a:defRPr>
            </a:lvl2pPr>
            <a:lvl3pPr marL="360000" indent="-108000">
              <a:defRPr sz="1300" b="1" i="1">
                <a:solidFill>
                  <a:schemeClr val="accent3"/>
                </a:solidFill>
              </a:defRPr>
            </a:lvl3pPr>
            <a:lvl4pPr marL="720000" indent="-108000">
              <a:defRPr sz="1300" b="1" i="1">
                <a:solidFill>
                  <a:schemeClr val="accent3"/>
                </a:solidFill>
              </a:defRPr>
            </a:lvl4pPr>
            <a:lvl5pPr marL="1080000" indent="-108000">
              <a:defRPr sz="1300" b="1" i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96233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urple banner and quot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45863" y="6446580"/>
            <a:ext cx="4992000" cy="184666"/>
          </a:xfrm>
        </p:spPr>
        <p:txBody>
          <a:bodyPr/>
          <a:lstStyle/>
          <a:p>
            <a:r>
              <a:rPr lang="en-GB" dirty="0" smtClean="0"/>
              <a:t>© 2015 Dialog Semiconductors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6B96-93CE-ED4A-A6B9-C8F4679495BD}" type="slidenum">
              <a:rPr lang="en-GB" noProof="0"/>
              <a:pPr/>
              <a:t>‹#›</a:t>
            </a:fld>
            <a:endParaRPr lang="en-GB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1023" y="122795"/>
            <a:ext cx="9443950" cy="794606"/>
          </a:xfrm>
        </p:spPr>
        <p:txBody>
          <a:bodyPr>
            <a:normAutofit/>
          </a:bodyPr>
          <a:lstStyle>
            <a:lvl1pPr marL="0" indent="0">
              <a:lnSpc>
                <a:spcPts val="2600"/>
              </a:lnSpc>
              <a:spcBef>
                <a:spcPts val="0"/>
              </a:spcBef>
              <a:buFontTx/>
              <a:buNone/>
              <a:defRPr sz="2200" b="1">
                <a:solidFill>
                  <a:srgbClr val="FFFFFF"/>
                </a:solidFill>
              </a:defRPr>
            </a:lvl1pPr>
            <a:lvl2pPr marL="0" indent="0">
              <a:lnSpc>
                <a:spcPts val="2600"/>
              </a:lnSpc>
              <a:spcBef>
                <a:spcPts val="0"/>
              </a:spcBef>
              <a:buFontTx/>
              <a:buNone/>
              <a:defRPr sz="2200" b="0" i="1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200"/>
            </a:lvl3pPr>
            <a:lvl4pPr marL="0" indent="0">
              <a:spcBef>
                <a:spcPts val="0"/>
              </a:spcBef>
              <a:buFontTx/>
              <a:buNone/>
              <a:defRPr sz="2200"/>
            </a:lvl4pPr>
            <a:lvl5pPr marL="0" indent="0">
              <a:spcBef>
                <a:spcPts val="0"/>
              </a:spcBef>
              <a:buFontTx/>
              <a:buNone/>
              <a:defRPr sz="2200"/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</p:txBody>
      </p:sp>
      <p:sp>
        <p:nvSpPr>
          <p:cNvPr id="8" name="Content Placeholder 8"/>
          <p:cNvSpPr>
            <a:spLocks noGrp="1"/>
          </p:cNvSpPr>
          <p:nvPr>
            <p:ph sz="quarter" idx="15"/>
          </p:nvPr>
        </p:nvSpPr>
        <p:spPr>
          <a:xfrm>
            <a:off x="495300" y="1623601"/>
            <a:ext cx="6019457" cy="4525962"/>
          </a:xfrm>
        </p:spPr>
        <p:txBody>
          <a:bodyPr/>
          <a:lstStyle>
            <a:lvl1pPr marL="0" indent="0">
              <a:spcBef>
                <a:spcPts val="1500"/>
              </a:spcBef>
              <a:buNone/>
              <a:defRPr/>
            </a:lvl1pPr>
            <a:lvl2pPr marL="180000">
              <a:defRPr/>
            </a:lvl2pPr>
            <a:lvl3pPr marL="540000">
              <a:defRPr/>
            </a:lvl3pPr>
            <a:lvl4pPr marL="900000">
              <a:defRPr/>
            </a:lvl4pPr>
            <a:lvl5pPr marL="1260000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Content Placeholder 11"/>
          <p:cNvSpPr>
            <a:spLocks noGrp="1"/>
          </p:cNvSpPr>
          <p:nvPr>
            <p:ph sz="quarter" idx="16"/>
          </p:nvPr>
        </p:nvSpPr>
        <p:spPr>
          <a:xfrm>
            <a:off x="6560621" y="1655119"/>
            <a:ext cx="2631433" cy="4494444"/>
          </a:xfrm>
        </p:spPr>
        <p:txBody>
          <a:bodyPr>
            <a:noAutofit/>
          </a:bodyPr>
          <a:lstStyle>
            <a:lvl1pPr marL="0" indent="0">
              <a:buNone/>
              <a:defRPr sz="1300" b="1" i="1">
                <a:solidFill>
                  <a:schemeClr val="accent2"/>
                </a:solidFill>
              </a:defRPr>
            </a:lvl1pPr>
            <a:lvl2pPr marL="108000" indent="-108000">
              <a:defRPr sz="1300" b="1" i="1">
                <a:solidFill>
                  <a:schemeClr val="accent2"/>
                </a:solidFill>
              </a:defRPr>
            </a:lvl2pPr>
            <a:lvl3pPr marL="360000" indent="-108000">
              <a:defRPr sz="1300" b="1" i="1">
                <a:solidFill>
                  <a:schemeClr val="accent2"/>
                </a:solidFill>
              </a:defRPr>
            </a:lvl3pPr>
            <a:lvl4pPr marL="720000" indent="-108000">
              <a:defRPr sz="1300" b="1" i="1">
                <a:solidFill>
                  <a:schemeClr val="accent2"/>
                </a:solidFill>
              </a:defRPr>
            </a:lvl4pPr>
            <a:lvl5pPr marL="1080000" indent="-108000">
              <a:defRPr sz="1300" b="1" i="1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55004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nner and cyan quot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45863" y="6446580"/>
            <a:ext cx="4992000" cy="184666"/>
          </a:xfrm>
        </p:spPr>
        <p:txBody>
          <a:bodyPr/>
          <a:lstStyle/>
          <a:p>
            <a:r>
              <a:rPr lang="en-GB" dirty="0" smtClean="0"/>
              <a:t>© 2015 Dialog Semiconductors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6B96-93CE-ED4A-A6B9-C8F4679495BD}" type="slidenum">
              <a:rPr lang="en-GB" noProof="0"/>
              <a:pPr/>
              <a:t>‹#›</a:t>
            </a:fld>
            <a:endParaRPr lang="en-GB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1023" y="122795"/>
            <a:ext cx="9443950" cy="794606"/>
          </a:xfrm>
        </p:spPr>
        <p:txBody>
          <a:bodyPr>
            <a:normAutofit/>
          </a:bodyPr>
          <a:lstStyle>
            <a:lvl1pPr marL="0" indent="0">
              <a:lnSpc>
                <a:spcPts val="2600"/>
              </a:lnSpc>
              <a:spcBef>
                <a:spcPts val="0"/>
              </a:spcBef>
              <a:buFontTx/>
              <a:buNone/>
              <a:defRPr sz="2200" b="1">
                <a:solidFill>
                  <a:srgbClr val="FFFFFF"/>
                </a:solidFill>
              </a:defRPr>
            </a:lvl1pPr>
            <a:lvl2pPr marL="0" indent="0">
              <a:lnSpc>
                <a:spcPts val="2600"/>
              </a:lnSpc>
              <a:spcBef>
                <a:spcPts val="0"/>
              </a:spcBef>
              <a:buFontTx/>
              <a:buNone/>
              <a:defRPr sz="2200" b="0" i="1">
                <a:solidFill>
                  <a:schemeClr val="bg2"/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200"/>
            </a:lvl3pPr>
            <a:lvl4pPr marL="0" indent="0">
              <a:spcBef>
                <a:spcPts val="0"/>
              </a:spcBef>
              <a:buFontTx/>
              <a:buNone/>
              <a:defRPr sz="2200"/>
            </a:lvl4pPr>
            <a:lvl5pPr marL="0" indent="0">
              <a:spcBef>
                <a:spcPts val="0"/>
              </a:spcBef>
              <a:buFontTx/>
              <a:buNone/>
              <a:defRPr sz="2200"/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/>
          </p:nvPr>
        </p:nvSpPr>
        <p:spPr>
          <a:xfrm>
            <a:off x="495300" y="1623601"/>
            <a:ext cx="6019457" cy="4525962"/>
          </a:xfrm>
        </p:spPr>
        <p:txBody>
          <a:bodyPr/>
          <a:lstStyle>
            <a:lvl1pPr marL="0" indent="0">
              <a:spcBef>
                <a:spcPts val="1500"/>
              </a:spcBef>
              <a:buNone/>
              <a:defRPr/>
            </a:lvl1pPr>
            <a:lvl2pPr marL="180000">
              <a:defRPr/>
            </a:lvl2pPr>
            <a:lvl3pPr marL="540000">
              <a:defRPr/>
            </a:lvl3pPr>
            <a:lvl4pPr marL="900000">
              <a:defRPr/>
            </a:lvl4pPr>
            <a:lvl5pPr marL="1260000"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6"/>
          </p:nvPr>
        </p:nvSpPr>
        <p:spPr>
          <a:xfrm>
            <a:off x="6560621" y="1655119"/>
            <a:ext cx="2631433" cy="4494444"/>
          </a:xfrm>
        </p:spPr>
        <p:txBody>
          <a:bodyPr>
            <a:noAutofit/>
          </a:bodyPr>
          <a:lstStyle>
            <a:lvl1pPr marL="0" indent="0">
              <a:buNone/>
              <a:defRPr sz="1300" b="1" i="1">
                <a:solidFill>
                  <a:schemeClr val="accent3"/>
                </a:solidFill>
              </a:defRPr>
            </a:lvl1pPr>
            <a:lvl2pPr marL="108000" indent="-108000">
              <a:defRPr sz="1300" b="1" i="1">
                <a:solidFill>
                  <a:schemeClr val="accent3"/>
                </a:solidFill>
              </a:defRPr>
            </a:lvl2pPr>
            <a:lvl3pPr marL="360000" indent="-108000">
              <a:defRPr sz="1300" b="1" i="1">
                <a:solidFill>
                  <a:schemeClr val="accent3"/>
                </a:solidFill>
              </a:defRPr>
            </a:lvl3pPr>
            <a:lvl4pPr marL="720000" indent="-108000">
              <a:defRPr sz="1300" b="1" i="1">
                <a:solidFill>
                  <a:schemeClr val="accent3"/>
                </a:solidFill>
              </a:defRPr>
            </a:lvl4pPr>
            <a:lvl5pPr marL="1080000" indent="-108000">
              <a:defRPr sz="1300" b="1" i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58726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een banner and quot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45863" y="6446580"/>
            <a:ext cx="4992000" cy="184666"/>
          </a:xfrm>
        </p:spPr>
        <p:txBody>
          <a:bodyPr/>
          <a:lstStyle/>
          <a:p>
            <a:r>
              <a:rPr lang="en-GB" dirty="0" smtClean="0"/>
              <a:t>© 2015 Dialog Semiconductors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6B96-93CE-ED4A-A6B9-C8F4679495BD}" type="slidenum">
              <a:rPr lang="en-GB" noProof="0"/>
              <a:pPr/>
              <a:t>‹#›</a:t>
            </a:fld>
            <a:endParaRPr lang="en-GB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1023" y="122795"/>
            <a:ext cx="9443950" cy="794606"/>
          </a:xfrm>
        </p:spPr>
        <p:txBody>
          <a:bodyPr>
            <a:normAutofit/>
          </a:bodyPr>
          <a:lstStyle>
            <a:lvl1pPr marL="0" indent="0">
              <a:lnSpc>
                <a:spcPts val="2600"/>
              </a:lnSpc>
              <a:spcBef>
                <a:spcPts val="0"/>
              </a:spcBef>
              <a:buFontTx/>
              <a:buNone/>
              <a:defRPr sz="2200" b="1">
                <a:solidFill>
                  <a:srgbClr val="FFFFFF"/>
                </a:solidFill>
              </a:defRPr>
            </a:lvl1pPr>
            <a:lvl2pPr marL="0" indent="0">
              <a:lnSpc>
                <a:spcPts val="2600"/>
              </a:lnSpc>
              <a:spcBef>
                <a:spcPts val="0"/>
              </a:spcBef>
              <a:buFontTx/>
              <a:buNone/>
              <a:defRPr sz="2200" b="0" i="1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200"/>
            </a:lvl3pPr>
            <a:lvl4pPr marL="0" indent="0">
              <a:spcBef>
                <a:spcPts val="0"/>
              </a:spcBef>
              <a:buFontTx/>
              <a:buNone/>
              <a:defRPr sz="2200"/>
            </a:lvl4pPr>
            <a:lvl5pPr marL="0" indent="0">
              <a:spcBef>
                <a:spcPts val="0"/>
              </a:spcBef>
              <a:buFontTx/>
              <a:buNone/>
              <a:defRPr sz="2200"/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</p:txBody>
      </p:sp>
      <p:sp>
        <p:nvSpPr>
          <p:cNvPr id="8" name="Content Placeholder 8"/>
          <p:cNvSpPr>
            <a:spLocks noGrp="1"/>
          </p:cNvSpPr>
          <p:nvPr>
            <p:ph sz="quarter" idx="15"/>
          </p:nvPr>
        </p:nvSpPr>
        <p:spPr>
          <a:xfrm>
            <a:off x="495300" y="1623601"/>
            <a:ext cx="6019457" cy="4525962"/>
          </a:xfrm>
        </p:spPr>
        <p:txBody>
          <a:bodyPr/>
          <a:lstStyle>
            <a:lvl1pPr marL="0" indent="0">
              <a:spcBef>
                <a:spcPts val="1500"/>
              </a:spcBef>
              <a:buNone/>
              <a:defRPr/>
            </a:lvl1pPr>
            <a:lvl2pPr marL="180000">
              <a:defRPr/>
            </a:lvl2pPr>
            <a:lvl3pPr marL="540000">
              <a:defRPr/>
            </a:lvl3pPr>
            <a:lvl4pPr marL="900000">
              <a:defRPr/>
            </a:lvl4pPr>
            <a:lvl5pPr marL="1260000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Content Placeholder 11"/>
          <p:cNvSpPr>
            <a:spLocks noGrp="1"/>
          </p:cNvSpPr>
          <p:nvPr>
            <p:ph sz="quarter" idx="16"/>
          </p:nvPr>
        </p:nvSpPr>
        <p:spPr>
          <a:xfrm>
            <a:off x="6560621" y="1655119"/>
            <a:ext cx="2631433" cy="4494444"/>
          </a:xfrm>
        </p:spPr>
        <p:txBody>
          <a:bodyPr>
            <a:noAutofit/>
          </a:bodyPr>
          <a:lstStyle>
            <a:lvl1pPr marL="0" indent="0">
              <a:buNone/>
              <a:defRPr sz="1300" b="1" i="1">
                <a:solidFill>
                  <a:schemeClr val="accent4"/>
                </a:solidFill>
              </a:defRPr>
            </a:lvl1pPr>
            <a:lvl2pPr marL="108000" indent="-108000">
              <a:defRPr sz="1300" b="1" i="1">
                <a:solidFill>
                  <a:schemeClr val="accent4"/>
                </a:solidFill>
              </a:defRPr>
            </a:lvl2pPr>
            <a:lvl3pPr marL="360000" indent="-108000">
              <a:defRPr sz="1300" b="1" i="1">
                <a:solidFill>
                  <a:schemeClr val="accent4"/>
                </a:solidFill>
              </a:defRPr>
            </a:lvl3pPr>
            <a:lvl4pPr marL="720000" indent="-108000">
              <a:defRPr sz="1300" b="1" i="1">
                <a:solidFill>
                  <a:schemeClr val="accent4"/>
                </a:solidFill>
              </a:defRPr>
            </a:lvl4pPr>
            <a:lvl5pPr marL="1080000" indent="-108000">
              <a:defRPr sz="1300" b="1" i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3988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63538" y="1487219"/>
            <a:ext cx="9186862" cy="504625"/>
          </a:xfrm>
          <a:solidFill>
            <a:schemeClr val="accent1"/>
          </a:solidFill>
        </p:spPr>
        <p:txBody>
          <a:bodyPr lIns="108000" rIns="108000" anchor="ctr" anchorCtr="0">
            <a:no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</a:defRPr>
            </a:lvl1pPr>
            <a:lvl2pPr marL="277813" indent="0">
              <a:buNone/>
              <a:defRPr sz="2800"/>
            </a:lvl2pPr>
            <a:lvl3pPr marL="530225" indent="0">
              <a:buNone/>
              <a:defRPr sz="2800"/>
            </a:lvl3pPr>
            <a:lvl4pPr marL="765175" indent="0">
              <a:buNone/>
              <a:defRPr sz="2800"/>
            </a:lvl4pPr>
            <a:lvl5pPr marL="990600" indent="0">
              <a:buNone/>
              <a:defRPr sz="2800"/>
            </a:lvl5pPr>
          </a:lstStyle>
          <a:p>
            <a:pPr lvl="0"/>
            <a:r>
              <a:rPr lang="en-US" dirty="0" smtClean="0"/>
              <a:t>Insert Agenda 24pt Arial text here – highlight </a:t>
            </a:r>
            <a:r>
              <a:rPr lang="en-US" dirty="0" err="1" smtClean="0"/>
              <a:t>colour</a:t>
            </a:r>
            <a:r>
              <a:rPr lang="en-US" dirty="0" smtClean="0"/>
              <a:t> pink </a:t>
            </a:r>
          </a:p>
        </p:txBody>
      </p:sp>
      <p:sp>
        <p:nvSpPr>
          <p:cNvPr id="3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63538" y="2242195"/>
            <a:ext cx="9186862" cy="504625"/>
          </a:xfrm>
          <a:solidFill>
            <a:schemeClr val="accent1"/>
          </a:solidFill>
        </p:spPr>
        <p:txBody>
          <a:bodyPr lIns="108000" rIns="108000" anchor="ctr" anchorCtr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277813" indent="0">
              <a:buNone/>
              <a:defRPr sz="2800"/>
            </a:lvl2pPr>
            <a:lvl3pPr marL="530225" indent="0">
              <a:buNone/>
              <a:defRPr sz="2800"/>
            </a:lvl3pPr>
            <a:lvl4pPr marL="765175" indent="0">
              <a:buNone/>
              <a:defRPr sz="2800"/>
            </a:lvl4pPr>
            <a:lvl5pPr marL="990600" indent="0">
              <a:buNone/>
              <a:defRPr sz="2800"/>
            </a:lvl5pPr>
          </a:lstStyle>
          <a:p>
            <a:pPr lvl="0"/>
            <a:r>
              <a:rPr lang="en-US" dirty="0" smtClean="0"/>
              <a:t>Insert Agenda text here</a:t>
            </a:r>
          </a:p>
        </p:txBody>
      </p:sp>
      <p:sp>
        <p:nvSpPr>
          <p:cNvPr id="36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363538" y="3002491"/>
            <a:ext cx="9186862" cy="504625"/>
          </a:xfrm>
          <a:solidFill>
            <a:schemeClr val="accent1"/>
          </a:solidFill>
        </p:spPr>
        <p:txBody>
          <a:bodyPr lIns="108000" rIns="108000" anchor="ctr" anchorCtr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277813" indent="0">
              <a:buNone/>
              <a:defRPr sz="2800"/>
            </a:lvl2pPr>
            <a:lvl3pPr marL="530225" indent="0">
              <a:buNone/>
              <a:defRPr sz="2800"/>
            </a:lvl3pPr>
            <a:lvl4pPr marL="765175" indent="0">
              <a:buNone/>
              <a:defRPr sz="2800"/>
            </a:lvl4pPr>
            <a:lvl5pPr marL="990600" indent="0">
              <a:buNone/>
              <a:defRPr sz="2800"/>
            </a:lvl5pPr>
          </a:lstStyle>
          <a:p>
            <a:pPr lvl="0"/>
            <a:r>
              <a:rPr lang="en-US" dirty="0" smtClean="0"/>
              <a:t>Insert Agenda text here</a:t>
            </a:r>
          </a:p>
        </p:txBody>
      </p:sp>
      <p:sp>
        <p:nvSpPr>
          <p:cNvPr id="37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363538" y="3763083"/>
            <a:ext cx="9186862" cy="504625"/>
          </a:xfrm>
          <a:solidFill>
            <a:schemeClr val="accent1"/>
          </a:solidFill>
        </p:spPr>
        <p:txBody>
          <a:bodyPr lIns="108000" rIns="108000" anchor="ctr" anchorCtr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277813" indent="0">
              <a:buNone/>
              <a:defRPr sz="2800"/>
            </a:lvl2pPr>
            <a:lvl3pPr marL="530225" indent="0">
              <a:buNone/>
              <a:defRPr sz="2800"/>
            </a:lvl3pPr>
            <a:lvl4pPr marL="765175" indent="0">
              <a:buNone/>
              <a:defRPr sz="2800"/>
            </a:lvl4pPr>
            <a:lvl5pPr marL="990600" indent="0">
              <a:buNone/>
              <a:defRPr sz="2800"/>
            </a:lvl5pPr>
          </a:lstStyle>
          <a:p>
            <a:pPr lvl="0"/>
            <a:r>
              <a:rPr lang="en-US" dirty="0" smtClean="0"/>
              <a:t>Insert Agenda text here</a:t>
            </a:r>
          </a:p>
        </p:txBody>
      </p:sp>
      <p:sp>
        <p:nvSpPr>
          <p:cNvPr id="38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363538" y="4512114"/>
            <a:ext cx="9186862" cy="504625"/>
          </a:xfrm>
          <a:solidFill>
            <a:schemeClr val="accent1"/>
          </a:solidFill>
        </p:spPr>
        <p:txBody>
          <a:bodyPr lIns="108000" rIns="108000" anchor="ctr" anchorCtr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277813" indent="0">
              <a:buNone/>
              <a:defRPr sz="2800"/>
            </a:lvl2pPr>
            <a:lvl3pPr marL="530225" indent="0">
              <a:buNone/>
              <a:defRPr sz="2800"/>
            </a:lvl3pPr>
            <a:lvl4pPr marL="765175" indent="0">
              <a:buNone/>
              <a:defRPr sz="2800"/>
            </a:lvl4pPr>
            <a:lvl5pPr marL="990600" indent="0">
              <a:buNone/>
              <a:defRPr sz="2800"/>
            </a:lvl5pPr>
          </a:lstStyle>
          <a:p>
            <a:pPr lvl="0"/>
            <a:r>
              <a:rPr lang="en-US" dirty="0" smtClean="0"/>
              <a:t>Insert Agenda text here</a:t>
            </a:r>
          </a:p>
        </p:txBody>
      </p:sp>
      <p:sp>
        <p:nvSpPr>
          <p:cNvPr id="39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363538" y="5272706"/>
            <a:ext cx="9186862" cy="504625"/>
          </a:xfrm>
          <a:solidFill>
            <a:schemeClr val="accent1"/>
          </a:solidFill>
        </p:spPr>
        <p:txBody>
          <a:bodyPr lIns="108000" rIns="108000" anchor="ctr" anchorCtr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277813" indent="0">
              <a:buNone/>
              <a:defRPr sz="2800"/>
            </a:lvl2pPr>
            <a:lvl3pPr marL="530225" indent="0">
              <a:buNone/>
              <a:defRPr sz="2800"/>
            </a:lvl3pPr>
            <a:lvl4pPr marL="765175" indent="0">
              <a:buNone/>
              <a:defRPr sz="2800"/>
            </a:lvl4pPr>
            <a:lvl5pPr marL="990600" indent="0">
              <a:buNone/>
              <a:defRPr sz="2800"/>
            </a:lvl5pPr>
          </a:lstStyle>
          <a:p>
            <a:pPr lvl="0"/>
            <a:r>
              <a:rPr lang="en-US" dirty="0" smtClean="0"/>
              <a:t>Insert Agenda text here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50E9F413-3187-4E2F-8B87-7BFA4E81CA2E}" type="datetime1">
              <a:rPr lang="en-GB" smtClean="0"/>
              <a:pPr/>
              <a:t>12/01/2018</a:t>
            </a:fld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GB" smtClean="0"/>
              <a:t>Dialog Semiconductor © 2015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C26A69B5-200B-4E8E-9012-4EBB91306B1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primary Agenda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71904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 hasCustomPrompt="1"/>
          </p:nvPr>
        </p:nvSpPr>
        <p:spPr>
          <a:xfrm>
            <a:off x="363538" y="1538568"/>
            <a:ext cx="9178925" cy="43684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en-US" dirty="0" smtClean="0"/>
              <a:t>Click to edit 18pt Arial text or bullets</a:t>
            </a:r>
          </a:p>
          <a:p>
            <a:pPr lvl="1"/>
            <a:r>
              <a:rPr lang="en-US" dirty="0" smtClean="0"/>
              <a:t>Second level 18pt Arial </a:t>
            </a:r>
          </a:p>
          <a:p>
            <a:pPr lvl="2"/>
            <a:r>
              <a:rPr lang="en-US" dirty="0" smtClean="0"/>
              <a:t>Third level 16pt Arial </a:t>
            </a:r>
          </a:p>
          <a:p>
            <a:pPr lvl="3"/>
            <a:r>
              <a:rPr lang="en-US" dirty="0" smtClean="0"/>
              <a:t>Fourth level 16pt Arial</a:t>
            </a:r>
          </a:p>
          <a:p>
            <a:pPr lvl="4"/>
            <a:r>
              <a:rPr lang="en-US" dirty="0" smtClean="0"/>
              <a:t>Fifth level 14pt Arial</a:t>
            </a:r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350837" y="327856"/>
            <a:ext cx="6146801" cy="387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28pt Arial Content 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63538" y="757238"/>
            <a:ext cx="6338887" cy="319087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77813" indent="0">
              <a:buNone/>
              <a:defRPr/>
            </a:lvl2pPr>
            <a:lvl3pPr marL="530225" indent="0">
              <a:buNone/>
              <a:defRPr/>
            </a:lvl3pPr>
            <a:lvl4pPr marL="765175" indent="0">
              <a:buNone/>
              <a:defRPr/>
            </a:lvl4pPr>
            <a:lvl5pPr marL="990600" indent="0">
              <a:buNone/>
              <a:defRPr/>
            </a:lvl5pPr>
          </a:lstStyle>
          <a:p>
            <a:pPr lvl="0"/>
            <a:r>
              <a:rPr lang="en-US" dirty="0" smtClean="0"/>
              <a:t>Subheading 18pt Arial here if required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716F624-1F78-4B2C-AF8F-EC4131B69753}" type="datetime1">
              <a:rPr lang="en-GB" smtClean="0"/>
              <a:pPr/>
              <a:t>12/01/2018</a:t>
            </a:fld>
            <a:endParaRPr lang="en-GB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smtClean="0"/>
              <a:t>Dialog Semiconductor © 2015</a:t>
            </a:r>
            <a:endParaRPr lang="en-GB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26A69B5-200B-4E8E-9012-4EBB91306B1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2243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7" hasCustomPrompt="1"/>
          </p:nvPr>
        </p:nvSpPr>
        <p:spPr>
          <a:xfrm>
            <a:off x="363538" y="1542608"/>
            <a:ext cx="4406900" cy="453832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18pt text or bullets</a:t>
            </a:r>
          </a:p>
          <a:p>
            <a:pPr lvl="1"/>
            <a:r>
              <a:rPr lang="en-US" dirty="0" smtClean="0"/>
              <a:t>Second level 18pt</a:t>
            </a:r>
          </a:p>
          <a:p>
            <a:pPr lvl="2"/>
            <a:r>
              <a:rPr lang="en-US" dirty="0" smtClean="0"/>
              <a:t>Third level 16pt</a:t>
            </a:r>
          </a:p>
          <a:p>
            <a:pPr lvl="3"/>
            <a:r>
              <a:rPr lang="en-US" dirty="0" smtClean="0"/>
              <a:t>Fourth level 16pt</a:t>
            </a:r>
          </a:p>
          <a:p>
            <a:pPr lvl="4"/>
            <a:r>
              <a:rPr lang="en-US" dirty="0" smtClean="0"/>
              <a:t>Fifth level 14pt</a:t>
            </a:r>
            <a:endParaRPr lang="en-GB" dirty="0"/>
          </a:p>
        </p:txBody>
      </p:sp>
      <p:sp>
        <p:nvSpPr>
          <p:cNvPr id="16" name="Content Placeholder 7"/>
          <p:cNvSpPr>
            <a:spLocks noGrp="1"/>
          </p:cNvSpPr>
          <p:nvPr>
            <p:ph sz="quarter" idx="18" hasCustomPrompt="1"/>
          </p:nvPr>
        </p:nvSpPr>
        <p:spPr>
          <a:xfrm>
            <a:off x="5152126" y="1546116"/>
            <a:ext cx="4390337" cy="4548259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18pt text or bullets</a:t>
            </a:r>
          </a:p>
          <a:p>
            <a:pPr lvl="1"/>
            <a:r>
              <a:rPr lang="en-US" dirty="0" smtClean="0"/>
              <a:t>Second level 18pt</a:t>
            </a:r>
          </a:p>
          <a:p>
            <a:pPr lvl="2"/>
            <a:r>
              <a:rPr lang="en-US" dirty="0" smtClean="0"/>
              <a:t>Third level 16pt</a:t>
            </a:r>
          </a:p>
          <a:p>
            <a:pPr lvl="3"/>
            <a:r>
              <a:rPr lang="en-US" dirty="0" smtClean="0"/>
              <a:t>Fourth level 16pt</a:t>
            </a:r>
          </a:p>
          <a:p>
            <a:pPr lvl="4"/>
            <a:r>
              <a:rPr lang="en-US" dirty="0" smtClean="0"/>
              <a:t>Fifth level 14pt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28pt title two content</a:t>
            </a:r>
            <a:endParaRPr lang="en-GB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63538" y="765902"/>
            <a:ext cx="6338887" cy="319087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77813" indent="0">
              <a:buNone/>
              <a:defRPr/>
            </a:lvl2pPr>
            <a:lvl3pPr marL="530225" indent="0">
              <a:buNone/>
              <a:defRPr/>
            </a:lvl3pPr>
            <a:lvl4pPr marL="765175" indent="0">
              <a:buNone/>
              <a:defRPr/>
            </a:lvl4pPr>
            <a:lvl5pPr marL="990600" indent="0">
              <a:buNone/>
              <a:defRPr/>
            </a:lvl5pPr>
          </a:lstStyle>
          <a:p>
            <a:pPr lvl="0"/>
            <a:r>
              <a:rPr lang="en-US" dirty="0" smtClean="0"/>
              <a:t>Subheading 18pt if required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86017EF8-5207-4413-9DCD-C96FCE50653A}" type="datetime1">
              <a:rPr lang="en-GB" smtClean="0"/>
              <a:pPr/>
              <a:t>12/01/2018</a:t>
            </a:fld>
            <a:endParaRPr lang="en-GB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GB" smtClean="0"/>
              <a:t>Dialog Semiconductor © 2015</a:t>
            </a:r>
            <a:endParaRPr lang="en-GB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C26A69B5-200B-4E8E-9012-4EBB91306B1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142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63538" y="1476452"/>
            <a:ext cx="9186862" cy="504625"/>
          </a:xfrm>
        </p:spPr>
        <p:txBody>
          <a:bodyPr lIns="108000" rIns="108000" anchor="ctr" anchorCtr="0">
            <a:noAutofit/>
          </a:bodyPr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2pPr marL="277813" indent="0">
              <a:buNone/>
              <a:defRPr sz="2800"/>
            </a:lvl2pPr>
            <a:lvl3pPr marL="530225" indent="0">
              <a:buNone/>
              <a:defRPr sz="2800"/>
            </a:lvl3pPr>
            <a:lvl4pPr marL="765175" indent="0">
              <a:buNone/>
              <a:defRPr sz="2800"/>
            </a:lvl4pPr>
            <a:lvl5pPr marL="990600" indent="0">
              <a:buNone/>
              <a:defRPr sz="2800"/>
            </a:lvl5pPr>
          </a:lstStyle>
          <a:p>
            <a:pPr lvl="0"/>
            <a:r>
              <a:rPr lang="en-US" dirty="0" smtClean="0"/>
              <a:t>Insert first line Optional Agenda 24pt Heading here</a:t>
            </a:r>
          </a:p>
        </p:txBody>
      </p:sp>
      <p:sp>
        <p:nvSpPr>
          <p:cNvPr id="3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63538" y="2212378"/>
            <a:ext cx="9186862" cy="504625"/>
          </a:xfrm>
        </p:spPr>
        <p:txBody>
          <a:bodyPr lIns="108000" rIns="108000" anchor="ctr" anchorCtr="0">
            <a:noAutofit/>
          </a:bodyPr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277813" indent="0">
              <a:buNone/>
              <a:defRPr sz="2800"/>
            </a:lvl2pPr>
            <a:lvl3pPr marL="530225" indent="0">
              <a:buNone/>
              <a:defRPr sz="2800"/>
            </a:lvl3pPr>
            <a:lvl4pPr marL="765175" indent="0">
              <a:buNone/>
              <a:defRPr sz="2800"/>
            </a:lvl4pPr>
            <a:lvl5pPr marL="990600" indent="0">
              <a:buNone/>
              <a:defRPr sz="2800"/>
            </a:lvl5pPr>
          </a:lstStyle>
          <a:p>
            <a:pPr lvl="0"/>
            <a:r>
              <a:rPr lang="en-US" dirty="0" smtClean="0"/>
              <a:t>Insert Agenda Heading here</a:t>
            </a:r>
          </a:p>
        </p:txBody>
      </p:sp>
      <p:sp>
        <p:nvSpPr>
          <p:cNvPr id="36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363538" y="2972674"/>
            <a:ext cx="9186862" cy="504625"/>
          </a:xfrm>
        </p:spPr>
        <p:txBody>
          <a:bodyPr lIns="108000" rIns="108000" anchor="ctr" anchorCtr="0">
            <a:noAutofit/>
          </a:bodyPr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277813" indent="0">
              <a:buNone/>
              <a:defRPr sz="2800"/>
            </a:lvl2pPr>
            <a:lvl3pPr marL="530225" indent="0">
              <a:buNone/>
              <a:defRPr sz="2800"/>
            </a:lvl3pPr>
            <a:lvl4pPr marL="765175" indent="0">
              <a:buNone/>
              <a:defRPr sz="2800"/>
            </a:lvl4pPr>
            <a:lvl5pPr marL="990600" indent="0">
              <a:buNone/>
              <a:defRPr sz="2800"/>
            </a:lvl5pPr>
          </a:lstStyle>
          <a:p>
            <a:pPr lvl="0"/>
            <a:r>
              <a:rPr lang="en-US" dirty="0" smtClean="0"/>
              <a:t>Insert Agenda Heading here</a:t>
            </a:r>
          </a:p>
        </p:txBody>
      </p:sp>
      <p:sp>
        <p:nvSpPr>
          <p:cNvPr id="37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363538" y="3733266"/>
            <a:ext cx="9186862" cy="504625"/>
          </a:xfrm>
        </p:spPr>
        <p:txBody>
          <a:bodyPr lIns="108000" rIns="108000" anchor="ctr" anchorCtr="0">
            <a:noAutofit/>
          </a:bodyPr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277813" indent="0">
              <a:buNone/>
              <a:defRPr sz="2800"/>
            </a:lvl2pPr>
            <a:lvl3pPr marL="530225" indent="0">
              <a:buNone/>
              <a:defRPr sz="2800"/>
            </a:lvl3pPr>
            <a:lvl4pPr marL="765175" indent="0">
              <a:buNone/>
              <a:defRPr sz="2800"/>
            </a:lvl4pPr>
            <a:lvl5pPr marL="990600" indent="0">
              <a:buNone/>
              <a:defRPr sz="2800"/>
            </a:lvl5pPr>
          </a:lstStyle>
          <a:p>
            <a:pPr lvl="0"/>
            <a:r>
              <a:rPr lang="en-US" dirty="0" smtClean="0"/>
              <a:t>Insert Agenda Heading here</a:t>
            </a:r>
          </a:p>
        </p:txBody>
      </p:sp>
      <p:sp>
        <p:nvSpPr>
          <p:cNvPr id="38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363538" y="4482297"/>
            <a:ext cx="9186862" cy="504625"/>
          </a:xfrm>
        </p:spPr>
        <p:txBody>
          <a:bodyPr lIns="108000" rIns="108000" anchor="ctr" anchorCtr="0">
            <a:noAutofit/>
          </a:bodyPr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277813" indent="0">
              <a:buNone/>
              <a:defRPr sz="2800"/>
            </a:lvl2pPr>
            <a:lvl3pPr marL="530225" indent="0">
              <a:buNone/>
              <a:defRPr sz="2800"/>
            </a:lvl3pPr>
            <a:lvl4pPr marL="765175" indent="0">
              <a:buNone/>
              <a:defRPr sz="2800"/>
            </a:lvl4pPr>
            <a:lvl5pPr marL="990600" indent="0">
              <a:buNone/>
              <a:defRPr sz="2800"/>
            </a:lvl5pPr>
          </a:lstStyle>
          <a:p>
            <a:pPr lvl="0"/>
            <a:r>
              <a:rPr lang="en-US" dirty="0" smtClean="0"/>
              <a:t>Insert Agenda Heading here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61950" y="1571626"/>
            <a:ext cx="558602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350839" y="2316858"/>
            <a:ext cx="558602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350839" y="3062090"/>
            <a:ext cx="558602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361950" y="3807322"/>
            <a:ext cx="558602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360364" y="4552553"/>
            <a:ext cx="558602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50E9F413-3187-4E2F-8B87-7BFA4E81CA2E}" type="datetime1">
              <a:rPr lang="en-GB" smtClean="0"/>
              <a:pPr/>
              <a:t>12/01/2018</a:t>
            </a:fld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GB" smtClean="0"/>
              <a:t>Dialog Semiconductor © 2015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C26A69B5-200B-4E8E-9012-4EBB91306B1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secondary Agenda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0550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" t="19005" r="16596" b="72"/>
          <a:stretch/>
        </p:blipFill>
        <p:spPr>
          <a:xfrm>
            <a:off x="0" y="601195"/>
            <a:ext cx="9906000" cy="5655609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350838" y="1223400"/>
            <a:ext cx="5682282" cy="645337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>
              <a:defRPr sz="2800" b="0">
                <a:solidFill>
                  <a:schemeClr val="accent1"/>
                </a:solidFill>
                <a:latin typeface="Arial" pitchFamily="34" charset="0"/>
              </a:defRPr>
            </a:lvl1pPr>
          </a:lstStyle>
          <a:p>
            <a:r>
              <a:rPr lang="en-US" dirty="0" smtClean="0"/>
              <a:t>Click to edit Optional Divider 28pt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0840" y="1852938"/>
            <a:ext cx="5826296" cy="74815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20pt Arial</a:t>
            </a:r>
            <a:endParaRPr lang="en-GB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350838" y="1052736"/>
            <a:ext cx="5992812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886"/>
          <a:stretch/>
        </p:blipFill>
        <p:spPr>
          <a:xfrm>
            <a:off x="282008" y="6320644"/>
            <a:ext cx="374642" cy="516220"/>
          </a:xfrm>
          <a:prstGeom prst="rect">
            <a:avLst/>
          </a:prstGeom>
        </p:spPr>
      </p:pic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7617296" y="6473356"/>
            <a:ext cx="1170000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fld id="{7CB6F178-C9CD-4D7F-9909-88CD6E60AD09}" type="datetime1">
              <a:rPr lang="en-GB" smtClean="0"/>
              <a:pPr/>
              <a:t>12/01/2018</a:t>
            </a:fld>
            <a:endParaRPr lang="en-GB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8984" y="6481982"/>
            <a:ext cx="2088032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r>
              <a:rPr lang="en-GB" dirty="0" smtClean="0"/>
              <a:t>Dialog Semiconductor © 2015</a:t>
            </a:r>
            <a:endParaRPr lang="en-GB" dirty="0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47938" y="6473356"/>
            <a:ext cx="585000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fld id="{C26A69B5-200B-4E8E-9012-4EBB91306B1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23" name="Straight Connector 22"/>
          <p:cNvCxnSpPr/>
          <p:nvPr userDrawn="1"/>
        </p:nvCxnSpPr>
        <p:spPr>
          <a:xfrm>
            <a:off x="350838" y="6320643"/>
            <a:ext cx="9182100" cy="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6880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3" hasCustomPrompt="1"/>
          </p:nvPr>
        </p:nvSpPr>
        <p:spPr>
          <a:xfrm>
            <a:off x="360735" y="1546531"/>
            <a:ext cx="4406901" cy="4716997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18pt text or bullets</a:t>
            </a:r>
          </a:p>
          <a:p>
            <a:pPr lvl="1"/>
            <a:r>
              <a:rPr lang="en-US" dirty="0" smtClean="0"/>
              <a:t>Second level 18pt</a:t>
            </a:r>
          </a:p>
          <a:p>
            <a:pPr lvl="2"/>
            <a:r>
              <a:rPr lang="en-US" dirty="0" smtClean="0"/>
              <a:t>Third level 16pt</a:t>
            </a:r>
          </a:p>
          <a:p>
            <a:pPr lvl="3"/>
            <a:r>
              <a:rPr lang="en-US" dirty="0" smtClean="0"/>
              <a:t>Fourth level 16pt</a:t>
            </a:r>
          </a:p>
          <a:p>
            <a:pPr lvl="4"/>
            <a:r>
              <a:rPr lang="en-US" dirty="0" smtClean="0"/>
              <a:t>Fifth level 14pt</a:t>
            </a:r>
            <a:endParaRPr lang="en-GB" dirty="0"/>
          </a:p>
        </p:txBody>
      </p:sp>
      <p:sp>
        <p:nvSpPr>
          <p:cNvPr id="14" name="Content Placeholder 4"/>
          <p:cNvSpPr>
            <a:spLocks noGrp="1"/>
          </p:cNvSpPr>
          <p:nvPr>
            <p:ph sz="quarter" idx="14" hasCustomPrompt="1"/>
          </p:nvPr>
        </p:nvSpPr>
        <p:spPr>
          <a:xfrm>
            <a:off x="5160963" y="1539820"/>
            <a:ext cx="4381500" cy="2299315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18pt text or bullets</a:t>
            </a:r>
          </a:p>
          <a:p>
            <a:pPr lvl="1"/>
            <a:r>
              <a:rPr lang="en-US" dirty="0" smtClean="0"/>
              <a:t>Second level 18pt</a:t>
            </a:r>
          </a:p>
          <a:p>
            <a:pPr lvl="2"/>
            <a:r>
              <a:rPr lang="en-US" dirty="0" smtClean="0"/>
              <a:t>Third level 16pt</a:t>
            </a:r>
          </a:p>
          <a:p>
            <a:pPr lvl="3"/>
            <a:r>
              <a:rPr lang="en-US" dirty="0" smtClean="0"/>
              <a:t>Fourth level 16pt</a:t>
            </a:r>
          </a:p>
          <a:p>
            <a:pPr lvl="4"/>
            <a:r>
              <a:rPr lang="en-US" dirty="0" smtClean="0"/>
              <a:t>Fifth level 14pt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350837" y="327856"/>
            <a:ext cx="6478588" cy="77559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28pt Arial title three content</a:t>
            </a:r>
            <a:endParaRPr lang="en-GB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363538" y="757238"/>
            <a:ext cx="6338887" cy="319087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77813" indent="0">
              <a:buNone/>
              <a:defRPr/>
            </a:lvl2pPr>
            <a:lvl3pPr marL="530225" indent="0">
              <a:buNone/>
              <a:defRPr/>
            </a:lvl3pPr>
            <a:lvl4pPr marL="765175" indent="0">
              <a:buNone/>
              <a:defRPr/>
            </a:lvl4pPr>
            <a:lvl5pPr marL="990600" indent="0">
              <a:buNone/>
              <a:defRPr/>
            </a:lvl5pPr>
          </a:lstStyle>
          <a:p>
            <a:pPr lvl="0"/>
            <a:r>
              <a:rPr lang="en-US" dirty="0" smtClean="0"/>
              <a:t>Subheading 18pt if required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C26782F2-2EC6-4E67-B75F-960504B5C2E8}" type="datetime1">
              <a:rPr lang="en-GB" smtClean="0"/>
              <a:pPr/>
              <a:t>12/01/2018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GB" smtClean="0"/>
              <a:t>Dialog Semiconductor © 2015</a:t>
            </a:r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C26A69B5-200B-4E8E-9012-4EBB91306B1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Content Placeholder 4"/>
          <p:cNvSpPr>
            <a:spLocks noGrp="1"/>
          </p:cNvSpPr>
          <p:nvPr>
            <p:ph sz="quarter" idx="20" hasCustomPrompt="1"/>
          </p:nvPr>
        </p:nvSpPr>
        <p:spPr>
          <a:xfrm>
            <a:off x="5169367" y="3964769"/>
            <a:ext cx="4381500" cy="2299315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18pt text or bullets</a:t>
            </a:r>
          </a:p>
          <a:p>
            <a:pPr lvl="1"/>
            <a:r>
              <a:rPr lang="en-US" dirty="0" smtClean="0"/>
              <a:t>Second level 18pt</a:t>
            </a:r>
          </a:p>
          <a:p>
            <a:pPr lvl="2"/>
            <a:r>
              <a:rPr lang="en-US" dirty="0" smtClean="0"/>
              <a:t>Third level 16pt</a:t>
            </a:r>
          </a:p>
          <a:p>
            <a:pPr lvl="3"/>
            <a:r>
              <a:rPr lang="en-US" dirty="0" smtClean="0"/>
              <a:t>Fourth level 16pt</a:t>
            </a:r>
          </a:p>
          <a:p>
            <a:pPr lvl="4"/>
            <a:r>
              <a:rPr lang="en-US" dirty="0" smtClean="0"/>
              <a:t>Fifth level 14pt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99066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four content</a:t>
            </a:r>
            <a:endParaRPr lang="en-GB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363538" y="766763"/>
            <a:ext cx="6338887" cy="319087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77813" indent="0">
              <a:buNone/>
              <a:defRPr/>
            </a:lvl2pPr>
            <a:lvl3pPr marL="530225" indent="0">
              <a:buNone/>
              <a:defRPr/>
            </a:lvl3pPr>
            <a:lvl4pPr marL="765175" indent="0">
              <a:buNone/>
              <a:defRPr/>
            </a:lvl4pPr>
            <a:lvl5pPr marL="990600" indent="0">
              <a:buNone/>
              <a:defRPr/>
            </a:lvl5pPr>
          </a:lstStyle>
          <a:p>
            <a:pPr lvl="0"/>
            <a:r>
              <a:rPr lang="en-US" dirty="0" smtClean="0"/>
              <a:t>Subheading here if required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D5F3CA79-02AB-4372-8DF7-6A93D2DBDD12}" type="datetime1">
              <a:rPr lang="en-GB" smtClean="0"/>
              <a:pPr/>
              <a:t>12/01/2018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GB" smtClean="0"/>
              <a:t>Dialog Semiconductor © 2015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C26A69B5-200B-4E8E-9012-4EBB91306B1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Content Placeholder 4"/>
          <p:cNvSpPr>
            <a:spLocks noGrp="1"/>
          </p:cNvSpPr>
          <p:nvPr>
            <p:ph sz="quarter" idx="25" hasCustomPrompt="1"/>
          </p:nvPr>
        </p:nvSpPr>
        <p:spPr>
          <a:xfrm>
            <a:off x="360363" y="1539820"/>
            <a:ext cx="4381500" cy="2299315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18pt text or bullets</a:t>
            </a:r>
          </a:p>
          <a:p>
            <a:pPr lvl="1"/>
            <a:r>
              <a:rPr lang="en-US" dirty="0" smtClean="0"/>
              <a:t>Second level 18pt</a:t>
            </a:r>
          </a:p>
          <a:p>
            <a:pPr lvl="2"/>
            <a:r>
              <a:rPr lang="en-US" dirty="0" smtClean="0"/>
              <a:t>Third level 16pt</a:t>
            </a:r>
          </a:p>
          <a:p>
            <a:pPr lvl="3"/>
            <a:r>
              <a:rPr lang="en-US" dirty="0" smtClean="0"/>
              <a:t>Fourth level 16pt</a:t>
            </a:r>
          </a:p>
          <a:p>
            <a:pPr lvl="4"/>
            <a:r>
              <a:rPr lang="en-US" dirty="0" smtClean="0"/>
              <a:t>Fifth level 14pt</a:t>
            </a:r>
            <a:endParaRPr lang="en-GB" dirty="0" smtClean="0"/>
          </a:p>
          <a:p>
            <a:pPr lvl="4"/>
            <a:endParaRPr lang="en-GB" dirty="0"/>
          </a:p>
        </p:txBody>
      </p:sp>
      <p:sp>
        <p:nvSpPr>
          <p:cNvPr id="14" name="Content Placeholder 4"/>
          <p:cNvSpPr>
            <a:spLocks noGrp="1"/>
          </p:cNvSpPr>
          <p:nvPr>
            <p:ph sz="quarter" idx="26" hasCustomPrompt="1"/>
          </p:nvPr>
        </p:nvSpPr>
        <p:spPr>
          <a:xfrm>
            <a:off x="360363" y="3978220"/>
            <a:ext cx="4381500" cy="2299315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18pt text or bullets</a:t>
            </a:r>
          </a:p>
          <a:p>
            <a:pPr lvl="1"/>
            <a:r>
              <a:rPr lang="en-US" dirty="0" smtClean="0"/>
              <a:t>Second level 18pt</a:t>
            </a:r>
          </a:p>
          <a:p>
            <a:pPr lvl="2"/>
            <a:r>
              <a:rPr lang="en-US" dirty="0" smtClean="0"/>
              <a:t>Third level 16pt</a:t>
            </a:r>
          </a:p>
          <a:p>
            <a:pPr lvl="3"/>
            <a:r>
              <a:rPr lang="en-US" dirty="0" smtClean="0"/>
              <a:t>Fourth level 16pt</a:t>
            </a:r>
          </a:p>
          <a:p>
            <a:pPr lvl="4"/>
            <a:r>
              <a:rPr lang="en-US" dirty="0" smtClean="0"/>
              <a:t>Fifth level 14pt</a:t>
            </a:r>
            <a:endParaRPr lang="en-GB" dirty="0" smtClean="0"/>
          </a:p>
          <a:p>
            <a:pPr lvl="4"/>
            <a:endParaRPr lang="en-GB" dirty="0"/>
          </a:p>
        </p:txBody>
      </p:sp>
      <p:sp>
        <p:nvSpPr>
          <p:cNvPr id="16" name="Content Placeholder 4"/>
          <p:cNvSpPr>
            <a:spLocks noGrp="1"/>
          </p:cNvSpPr>
          <p:nvPr>
            <p:ph sz="quarter" idx="14" hasCustomPrompt="1"/>
          </p:nvPr>
        </p:nvSpPr>
        <p:spPr>
          <a:xfrm>
            <a:off x="5160963" y="1539820"/>
            <a:ext cx="4381500" cy="2299315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18pt text or bullets</a:t>
            </a:r>
          </a:p>
          <a:p>
            <a:pPr lvl="1"/>
            <a:r>
              <a:rPr lang="en-US" dirty="0" smtClean="0"/>
              <a:t>Second level 18pt</a:t>
            </a:r>
          </a:p>
          <a:p>
            <a:pPr lvl="2"/>
            <a:r>
              <a:rPr lang="en-US" dirty="0" smtClean="0"/>
              <a:t>Third level 16pt</a:t>
            </a:r>
          </a:p>
          <a:p>
            <a:pPr lvl="3"/>
            <a:r>
              <a:rPr lang="en-US" dirty="0" smtClean="0"/>
              <a:t>Fourth level 16pt</a:t>
            </a:r>
          </a:p>
          <a:p>
            <a:pPr lvl="4"/>
            <a:r>
              <a:rPr lang="en-US" dirty="0" smtClean="0"/>
              <a:t>Fifth level 14pt</a:t>
            </a:r>
            <a:endParaRPr lang="en-GB" dirty="0"/>
          </a:p>
        </p:txBody>
      </p:sp>
      <p:sp>
        <p:nvSpPr>
          <p:cNvPr id="17" name="Content Placeholder 4"/>
          <p:cNvSpPr>
            <a:spLocks noGrp="1"/>
          </p:cNvSpPr>
          <p:nvPr>
            <p:ph sz="quarter" idx="27" hasCustomPrompt="1"/>
          </p:nvPr>
        </p:nvSpPr>
        <p:spPr>
          <a:xfrm>
            <a:off x="5160963" y="3968695"/>
            <a:ext cx="4381500" cy="2299315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18pt text or bullets</a:t>
            </a:r>
          </a:p>
          <a:p>
            <a:pPr lvl="1"/>
            <a:r>
              <a:rPr lang="en-US" dirty="0" smtClean="0"/>
              <a:t>Second level 18pt</a:t>
            </a:r>
          </a:p>
          <a:p>
            <a:pPr lvl="2"/>
            <a:r>
              <a:rPr lang="en-US" dirty="0" smtClean="0"/>
              <a:t>Third level 16pt</a:t>
            </a:r>
          </a:p>
          <a:p>
            <a:pPr lvl="3"/>
            <a:r>
              <a:rPr lang="en-US" dirty="0" smtClean="0"/>
              <a:t>Fourth level 16pt</a:t>
            </a:r>
          </a:p>
          <a:p>
            <a:pPr lvl="4"/>
            <a:r>
              <a:rPr lang="en-US" dirty="0" smtClean="0"/>
              <a:t>Fifth level 14pt</a:t>
            </a:r>
            <a:endParaRPr lang="en-GB" dirty="0" smtClean="0"/>
          </a:p>
          <a:p>
            <a:pPr lvl="4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04342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28pt Arial title only </a:t>
            </a:r>
            <a:endParaRPr lang="en-GB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63538" y="757238"/>
            <a:ext cx="6338887" cy="319087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77813" indent="0">
              <a:buNone/>
              <a:defRPr/>
            </a:lvl2pPr>
            <a:lvl3pPr marL="530225" indent="0">
              <a:buNone/>
              <a:defRPr/>
            </a:lvl3pPr>
            <a:lvl4pPr marL="765175" indent="0">
              <a:buNone/>
              <a:defRPr/>
            </a:lvl4pPr>
            <a:lvl5pPr marL="990600" indent="0">
              <a:buNone/>
              <a:defRPr/>
            </a:lvl5pPr>
          </a:lstStyle>
          <a:p>
            <a:pPr lvl="0"/>
            <a:r>
              <a:rPr lang="en-US" dirty="0" smtClean="0"/>
              <a:t>Subheading 18pt if required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FB359AB-4F96-403F-BF5C-FFAA840A96F3}" type="datetime1">
              <a:rPr lang="en-GB" smtClean="0"/>
              <a:pPr/>
              <a:t>12/01/2018</a:t>
            </a:fld>
            <a:endParaRPr lang="en-GB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smtClean="0"/>
              <a:t>Dialog Semiconductor © 2015</a:t>
            </a:r>
            <a:endParaRPr lang="en-GB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26A69B5-200B-4E8E-9012-4EBB91306B1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8306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52" b="-3197"/>
          <a:stretch/>
        </p:blipFill>
        <p:spPr>
          <a:xfrm flipV="1">
            <a:off x="5529064" y="0"/>
            <a:ext cx="4372451" cy="1440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886"/>
          <a:stretch/>
        </p:blipFill>
        <p:spPr>
          <a:xfrm>
            <a:off x="282008" y="6320644"/>
            <a:ext cx="374642" cy="51622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0838" y="1526698"/>
            <a:ext cx="9182099" cy="45259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Click to edit Master text or bullet 18pt Arial</a:t>
            </a:r>
          </a:p>
          <a:p>
            <a:pPr lvl="1"/>
            <a:r>
              <a:rPr lang="en-US" dirty="0" smtClean="0"/>
              <a:t>Second level 18pt Arial                                               </a:t>
            </a:r>
          </a:p>
          <a:p>
            <a:pPr lvl="2"/>
            <a:r>
              <a:rPr lang="en-US" dirty="0" smtClean="0"/>
              <a:t>Third level 16pt Arial</a:t>
            </a:r>
          </a:p>
          <a:p>
            <a:pPr lvl="3"/>
            <a:r>
              <a:rPr lang="en-US" dirty="0" smtClean="0"/>
              <a:t>Fourth level 16pt Arial</a:t>
            </a:r>
          </a:p>
          <a:p>
            <a:pPr lvl="4"/>
            <a:r>
              <a:rPr lang="en-US" dirty="0" smtClean="0"/>
              <a:t>Fifth level 14pt Arial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17296" y="6473356"/>
            <a:ext cx="1170000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fld id="{50E9F413-3187-4E2F-8B87-7BFA4E81CA2E}" type="datetime1">
              <a:rPr lang="en-GB" smtClean="0"/>
              <a:pPr/>
              <a:t>12/01/2018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8984" y="6481982"/>
            <a:ext cx="2088032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r>
              <a:rPr lang="en-GB" dirty="0" smtClean="0"/>
              <a:t>Dialog Semiconductor © 2015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47938" y="6473356"/>
            <a:ext cx="585000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fld id="{C26A69B5-200B-4E8E-9012-4EBB91306B1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350838" y="6320643"/>
            <a:ext cx="9182100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50838" y="718209"/>
            <a:ext cx="5992812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 noChangeAspect="1"/>
          </p:cNvSpPr>
          <p:nvPr>
            <p:ph type="title"/>
          </p:nvPr>
        </p:nvSpPr>
        <p:spPr>
          <a:xfrm>
            <a:off x="350837" y="327856"/>
            <a:ext cx="6146801" cy="3877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dirty="0" smtClean="0"/>
              <a:t>Click to edit Content title 28pt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6987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83" r:id="rId2"/>
    <p:sldLayoutId id="2147483650" r:id="rId3"/>
    <p:sldLayoutId id="2147483652" r:id="rId4"/>
    <p:sldLayoutId id="2147483684" r:id="rId5"/>
    <p:sldLayoutId id="2147483677" r:id="rId6"/>
    <p:sldLayoutId id="2147483653" r:id="rId7"/>
    <p:sldLayoutId id="2147483656" r:id="rId8"/>
    <p:sldLayoutId id="2147483681" r:id="rId9"/>
    <p:sldLayoutId id="2147483678" r:id="rId10"/>
    <p:sldLayoutId id="2147483682" r:id="rId11"/>
    <p:sldLayoutId id="2147483685" r:id="rId12"/>
    <p:sldLayoutId id="2147483686" r:id="rId13"/>
    <p:sldLayoutId id="2147483687" r:id="rId14"/>
    <p:sldLayoutId id="2147483688" r:id="rId15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accent1"/>
          </a:solidFill>
          <a:latin typeface="Arial" pitchFamily="34" charset="0"/>
          <a:ea typeface="+mj-ea"/>
          <a:cs typeface="+mj-cs"/>
        </a:defRPr>
      </a:lvl1pPr>
    </p:titleStyle>
    <p:bodyStyle>
      <a:lvl1pPr marL="265113" indent="-265113" algn="l" defTabSz="914400" rtl="0" eaLnBrk="1" latinLnBrk="0" hangingPunct="1">
        <a:lnSpc>
          <a:spcPct val="100000"/>
        </a:lnSpc>
        <a:spcBef>
          <a:spcPts val="400"/>
        </a:spcBef>
        <a:spcAft>
          <a:spcPts val="200"/>
        </a:spcAft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512763" indent="-234950" algn="l" defTabSz="914400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Font typeface="Arial" pitchFamily="34" charset="0"/>
        <a:buChar char="–"/>
        <a:defRPr sz="1800" kern="1200">
          <a:solidFill>
            <a:schemeClr val="tx1"/>
          </a:solidFill>
          <a:latin typeface="Arial" pitchFamily="34" charset="0"/>
          <a:ea typeface="+mn-ea"/>
          <a:cs typeface="+mn-cs"/>
        </a:defRPr>
      </a:lvl2pPr>
      <a:lvl3pPr marL="758825" indent="-228600" algn="l" defTabSz="914400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Font typeface="Arial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+mn-cs"/>
        </a:defRPr>
      </a:lvl3pPr>
      <a:lvl4pPr marL="993775" indent="-228600" algn="l" defTabSz="914400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Font typeface="Arial" pitchFamily="34" charset="0"/>
        <a:buChar char="–"/>
        <a:defRPr sz="1600" kern="1200">
          <a:solidFill>
            <a:schemeClr val="tx1"/>
          </a:solidFill>
          <a:latin typeface="Arial" pitchFamily="34" charset="0"/>
          <a:ea typeface="+mn-ea"/>
          <a:cs typeface="+mn-cs"/>
        </a:defRPr>
      </a:lvl4pPr>
      <a:lvl5pPr marL="1219200" indent="-228600" algn="l" defTabSz="914400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Font typeface="Arial" pitchFamily="34" charset="0"/>
        <a:buChar char="•"/>
        <a:defRPr sz="1400" kern="1200">
          <a:solidFill>
            <a:schemeClr val="tx1"/>
          </a:solidFill>
          <a:latin typeface="Arial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508" userDrawn="1">
          <p15:clr>
            <a:srgbClr val="F26B43"/>
          </p15:clr>
        </p15:guide>
        <p15:guide id="3" pos="221" userDrawn="1">
          <p15:clr>
            <a:srgbClr val="F26B43"/>
          </p15:clr>
        </p15:guide>
        <p15:guide id="4" pos="6005" userDrawn="1">
          <p15:clr>
            <a:srgbClr val="F26B43"/>
          </p15:clr>
        </p15:guide>
        <p15:guide id="6" pos="1998" userDrawn="1">
          <p15:clr>
            <a:srgbClr val="F26B43"/>
          </p15:clr>
        </p15:guide>
        <p15:guide id="7" pos="4230" userDrawn="1">
          <p15:clr>
            <a:srgbClr val="F26B43"/>
          </p15:clr>
        </p15:guide>
        <p15:guide id="8" pos="2226" userDrawn="1">
          <p15:clr>
            <a:srgbClr val="F26B43"/>
          </p15:clr>
        </p15:guide>
        <p15:guide id="9" pos="3996" userDrawn="1">
          <p15:clr>
            <a:srgbClr val="F26B43"/>
          </p15:clr>
        </p15:guide>
        <p15:guide id="10" orient="horz" pos="3870" userDrawn="1">
          <p15:clr>
            <a:srgbClr val="F26B43"/>
          </p15:clr>
        </p15:guide>
        <p15:guide id="11" orient="horz" pos="2296" userDrawn="1">
          <p15:clr>
            <a:srgbClr val="F26B43"/>
          </p15:clr>
        </p15:guide>
        <p15:guide id="12" orient="horz" pos="1006" userDrawn="1">
          <p15:clr>
            <a:srgbClr val="F26B43"/>
          </p15:clr>
        </p15:guide>
        <p15:guide id="13" orient="horz" pos="222" userDrawn="1">
          <p15:clr>
            <a:srgbClr val="F26B43"/>
          </p15:clr>
        </p15:guide>
        <p15:guide id="14" orient="horz" pos="462" userDrawn="1">
          <p15:clr>
            <a:srgbClr val="F26B43"/>
          </p15:clr>
        </p15:guide>
        <p15:guide id="15" pos="3006" userDrawn="1">
          <p15:clr>
            <a:srgbClr val="F26B43"/>
          </p15:clr>
        </p15:guide>
        <p15:guide id="16" pos="3234" userDrawn="1">
          <p15:clr>
            <a:srgbClr val="F26B43"/>
          </p15:clr>
        </p15:guide>
        <p15:guide id="17" orient="horz" pos="415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838" y="504497"/>
            <a:ext cx="6388921" cy="1957931"/>
          </a:xfrm>
        </p:spPr>
        <p:txBody>
          <a:bodyPr/>
          <a:lstStyle/>
          <a:p>
            <a:r>
              <a:rPr lang="en-US" dirty="0"/>
              <a:t>Data Analysis: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Spotfire in engineering format presentation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837" y="5913239"/>
            <a:ext cx="4314128" cy="944761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Luc </a:t>
            </a:r>
            <a:r>
              <a:rPr lang="en-US" dirty="0"/>
              <a:t>v/d Linden (</a:t>
            </a:r>
            <a:r>
              <a:rPr lang="en-US" dirty="0" err="1"/>
              <a:t>PEng</a:t>
            </a:r>
            <a:r>
              <a:rPr lang="en-US" dirty="0"/>
              <a:t> CBU)</a:t>
            </a:r>
          </a:p>
          <a:p>
            <a:r>
              <a:rPr lang="en-GB" dirty="0" smtClean="0"/>
              <a:t>Tuesday</a:t>
            </a:r>
            <a:r>
              <a:rPr lang="en-GB" dirty="0"/>
              <a:t>, </a:t>
            </a:r>
            <a:r>
              <a:rPr lang="en-GB" dirty="0" smtClean="0"/>
              <a:t>12 </a:t>
            </a:r>
            <a:r>
              <a:rPr lang="en-GB" dirty="0" err="1" smtClean="0"/>
              <a:t>Januari</a:t>
            </a:r>
            <a:r>
              <a:rPr lang="en-GB" dirty="0" smtClean="0"/>
              <a:t> 2018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369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Engineers work normal with data values in engineering's format.</a:t>
            </a:r>
          </a:p>
          <a:p>
            <a:r>
              <a:rPr lang="en-US" dirty="0" smtClean="0"/>
              <a:t>SF is not delivering this by default</a:t>
            </a:r>
          </a:p>
          <a:p>
            <a:r>
              <a:rPr lang="en-US" dirty="0" smtClean="0"/>
              <a:t>As work around you can install it local, on your </a:t>
            </a:r>
            <a:r>
              <a:rPr lang="en-US" dirty="0" err="1" smtClean="0"/>
              <a:t>ownacoount</a:t>
            </a:r>
            <a:r>
              <a:rPr lang="en-US" dirty="0" smtClean="0"/>
              <a:t>.</a:t>
            </a:r>
            <a:endParaRPr lang="en-US" dirty="0" smtClean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50837" y="327856"/>
            <a:ext cx="6146801" cy="775597"/>
          </a:xfrm>
        </p:spPr>
        <p:txBody>
          <a:bodyPr/>
          <a:lstStyle/>
          <a:p>
            <a:r>
              <a:rPr lang="en-US" dirty="0" smtClean="0"/>
              <a:t>Why in </a:t>
            </a:r>
            <a:r>
              <a:rPr lang="en-US" dirty="0" err="1" smtClean="0"/>
              <a:t>engineerings</a:t>
            </a:r>
            <a:r>
              <a:rPr lang="en-US" dirty="0" smtClean="0"/>
              <a:t> format?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smtClean="0"/>
              <a:t>© 2015 Dialog Semiconductors</a:t>
            </a:r>
            <a:endParaRPr lang="en-GB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6F16B96-93CE-ED4A-A6B9-C8F4679495BD}" type="slidenum">
              <a:rPr lang="en-GB" noProof="0" smtClean="0"/>
              <a:pPr/>
              <a:t>2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53773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smtClean="0"/>
              <a:t>© 2015 Dialog Semiconductors</a:t>
            </a:r>
            <a:endParaRPr lang="en-GB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6F16B96-93CE-ED4A-A6B9-C8F4679495BD}" type="slidenum">
              <a:rPr lang="en-GB" noProof="0" smtClean="0"/>
              <a:pPr/>
              <a:t>3</a:t>
            </a:fld>
            <a:endParaRPr lang="en-GB" noProof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363538" y="1117909"/>
            <a:ext cx="9178925" cy="4368463"/>
          </a:xfrm>
        </p:spPr>
        <p:txBody>
          <a:bodyPr/>
          <a:lstStyle/>
          <a:p>
            <a:r>
              <a:rPr lang="en-US" dirty="0" smtClean="0"/>
              <a:t>Go to tools/options</a:t>
            </a:r>
          </a:p>
          <a:p>
            <a:r>
              <a:rPr lang="en-US" dirty="0" smtClean="0"/>
              <a:t>Select Axis Formatting</a:t>
            </a:r>
          </a:p>
          <a:p>
            <a:r>
              <a:rPr lang="en-US" dirty="0" smtClean="0"/>
              <a:t>Choose [Edit Symbol Sets]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7197" y="1347538"/>
            <a:ext cx="6276488" cy="462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57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Add new table “Dialog”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Make the table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smtClean="0"/>
              <a:t>Dialog Semiconductor © 2015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26A69B5-200B-4E8E-9012-4EBB91306B1A}" type="slidenum">
              <a:rPr lang="en-GB" smtClean="0"/>
              <a:pPr/>
              <a:t>4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7350" y="1651276"/>
            <a:ext cx="5010150" cy="363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79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Edit the table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Fill the table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smtClean="0"/>
              <a:t>Dialog Semiconductor © 2015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26A69B5-200B-4E8E-9012-4EBB91306B1A}" type="slidenum">
              <a:rPr lang="en-GB" smtClean="0"/>
              <a:pPr/>
              <a:t>5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549" y="1076325"/>
            <a:ext cx="7315451" cy="532999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9875" y="4154905"/>
            <a:ext cx="1780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Repeat this for each value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04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Goto column properties</a:t>
            </a:r>
            <a:endParaRPr lang="en-US" dirty="0"/>
          </a:p>
          <a:p>
            <a:r>
              <a:rPr lang="en-US" dirty="0" smtClean="0"/>
              <a:t>Select column</a:t>
            </a:r>
          </a:p>
          <a:p>
            <a:r>
              <a:rPr lang="en-US" dirty="0" smtClean="0"/>
              <a:t>Formatting in Number</a:t>
            </a:r>
          </a:p>
          <a:p>
            <a:r>
              <a:rPr lang="en-US" dirty="0" smtClean="0"/>
              <a:t>Use short number format select Dialog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use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smtClean="0"/>
              <a:t>Dialog Semiconductor © 2015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26A69B5-200B-4E8E-9012-4EBB91306B1A}" type="slidenum">
              <a:rPr lang="en-GB" smtClean="0"/>
              <a:pPr/>
              <a:t>6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0232" y="1296960"/>
            <a:ext cx="5079795" cy="443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33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Dialog Semiconductor © 2015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26A69B5-200B-4E8E-9012-4EBB91306B1A}" type="slidenum">
              <a:rPr lang="en-GB" smtClean="0"/>
              <a:pPr/>
              <a:t>7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6f8aea87975c6ad33d317306a5a9475a3c2212f"/>
</p:tagLst>
</file>

<file path=ppt/theme/theme1.xml><?xml version="1.0" encoding="utf-8"?>
<a:theme xmlns:a="http://schemas.openxmlformats.org/drawingml/2006/main" name="Corporate Presentation_February 2015_newAuthorVersion">
  <a:themeElements>
    <a:clrScheme name="Custom 6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09DC5"/>
      </a:accent1>
      <a:accent2>
        <a:srgbClr val="E6007E"/>
      </a:accent2>
      <a:accent3>
        <a:srgbClr val="F39200"/>
      </a:accent3>
      <a:accent4>
        <a:srgbClr val="009982"/>
      </a:accent4>
      <a:accent5>
        <a:srgbClr val="7E1974"/>
      </a:accent5>
      <a:accent6>
        <a:srgbClr val="008AAB"/>
      </a:accent6>
      <a:hlink>
        <a:srgbClr val="FBBA00"/>
      </a:hlink>
      <a:folHlink>
        <a:srgbClr val="0075BF"/>
      </a:folHlink>
    </a:clrScheme>
    <a:fontScheme name="Dialog">
      <a:majorFont>
        <a:latin typeface="Rockwell"/>
        <a:ea typeface=""/>
        <a:cs typeface=""/>
      </a:majorFont>
      <a:minorFont>
        <a:latin typeface="Rockwel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haredContentType xmlns="Microsoft.SharePoint.Taxonomy.ContentTypeSync" SourceId="e00b0148-4649-4b6b-8e77-ba05439cd86f" ContentTypeId="0x0101002D12697706CA8E47AFADBFD50BF1A86E" PreviousValue="false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4faeb1284fb421da7ab26b56460e344 xmlns="9ac3fa22-3da7-4a22-bea1-a3b381405d87">
      <Terms xmlns="http://schemas.microsoft.com/office/infopath/2007/PartnerControls">
        <TermInfo xmlns="http://schemas.microsoft.com/office/infopath/2007/PartnerControls">
          <TermName xmlns="http://schemas.microsoft.com/office/infopath/2007/PartnerControls">Powerpoint</TermName>
          <TermId xmlns="http://schemas.microsoft.com/office/infopath/2007/PartnerControls">818421ea-9e0a-4068-921e-f535983eba41</TermId>
        </TermInfo>
      </Terms>
    </n4faeb1284fb421da7ab26b56460e344>
    <TaxCatchAll xmlns="9ac3fa22-3da7-4a22-bea1-a3b381405d87">
      <Value>69</Value>
    </TaxCatchAll>
    <_dlc_DocId xmlns="9ac3fa22-3da7-4a22-bea1-a3b381405d87">MARKETING-22-68</_dlc_DocId>
    <_dlc_DocIdUrl xmlns="9ac3fa22-3da7-4a22-bea1-a3b381405d87">
      <Url>http://dms/department/marketing/cmc/_layouts/DocIdRedir.aspx?ID=MARKETING-22-68</Url>
      <Description>MARKETING-22-68</Description>
    </_dlc_DocIdUrl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ialog Document" ma:contentTypeID="0x0101002D12697706CA8E47AFADBFD50BF1A86E00B39D2673E6C70F469919CE07B0DA1F16" ma:contentTypeVersion="16" ma:contentTypeDescription="" ma:contentTypeScope="" ma:versionID="5c95a08fdefd739eece38c78471ed6ca">
  <xsd:schema xmlns:xsd="http://www.w3.org/2001/XMLSchema" xmlns:xs="http://www.w3.org/2001/XMLSchema" xmlns:p="http://schemas.microsoft.com/office/2006/metadata/properties" xmlns:ns2="9ac3fa22-3da7-4a22-bea1-a3b381405d87" targetNamespace="http://schemas.microsoft.com/office/2006/metadata/properties" ma:root="true" ma:fieldsID="0d67002e3b2790e5024191e21ef95328" ns2:_="">
    <xsd:import namespace="9ac3fa22-3da7-4a22-bea1-a3b381405d87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n4faeb1284fb421da7ab26b56460e344" minOccurs="0"/>
                <xsd:element ref="ns2:TaxCatchAll" minOccurs="0"/>
                <xsd:element ref="ns2:TaxCatchAllLabe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c3fa22-3da7-4a22-bea1-a3b381405d8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n4faeb1284fb421da7ab26b56460e344" ma:index="11" nillable="true" ma:taxonomy="true" ma:internalName="n4faeb1284fb421da7ab26b56460e344" ma:taxonomyFieldName="Category1" ma:displayName="Category" ma:default="" ma:fieldId="{74faeb12-84fb-421d-a7ab-26b56460e344}" ma:sspId="e00b0148-4649-4b6b-8e77-ba05439cd86f" ma:termSetId="8f48aa71-f180-4047-81e5-107cb6c7509f" ma:anchorId="63f2a049-4fb3-45f5-a3b5-79b31bd1500d" ma:open="false" ma:isKeyword="false">
      <xsd:complexType>
        <xsd:sequence>
          <xsd:element ref="pc:Terms" minOccurs="0" maxOccurs="1"/>
        </xsd:sequence>
      </xsd:complexType>
    </xsd:element>
    <xsd:element name="TaxCatchAll" ma:index="12" nillable="true" ma:displayName="Taxonomy Catch All Column" ma:hidden="true" ma:list="{d9244c93-afda-40f0-9da7-1efea73a9f1b}" ma:internalName="TaxCatchAll" ma:showField="CatchAllData" ma:web="066dc1ee-1b35-457d-9cee-79f9d446ff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3" nillable="true" ma:displayName="Taxonomy Catch All Column1" ma:hidden="true" ma:list="{d9244c93-afda-40f0-9da7-1efea73a9f1b}" ma:internalName="TaxCatchAllLabel" ma:readOnly="true" ma:showField="CatchAllDataLabel" ma:web="066dc1ee-1b35-457d-9cee-79f9d446ff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76CD4C9-07D6-4FEE-B707-06AF29337F74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6EE8747A-019C-4947-B730-686D55CFB0AB}">
  <ds:schemaRefs>
    <ds:schemaRef ds:uri="http://www.w3.org/XML/1998/namespace"/>
    <ds:schemaRef ds:uri="http://purl.org/dc/elements/1.1/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9ac3fa22-3da7-4a22-bea1-a3b381405d87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4697D7C-7AF7-4E8F-B2F0-6834393617C9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1AA4C3AE-DE5D-4C26-AC74-4ED44F80CD79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F20CEA7C-81C0-4FB2-B22B-5D28D25EE6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c3fa22-3da7-4a22-bea1-a3b381405d8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Corporate Presentation_February 2015_newAuthorVersion</Template>
  <TotalTime>1030</TotalTime>
  <Words>132</Words>
  <Application>Microsoft Office PowerPoint</Application>
  <PresentationFormat>A4 Paper (210x297 mm)</PresentationFormat>
  <Paragraphs>34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Rockwell</vt:lpstr>
      <vt:lpstr>Corporate Presentation_February 2015_newAuthorVersion</vt:lpstr>
      <vt:lpstr>Data Analysis:  Spotfire in engineering format presentation</vt:lpstr>
      <vt:lpstr>Why in engineerings format? </vt:lpstr>
      <vt:lpstr>How?</vt:lpstr>
      <vt:lpstr>Make the table</vt:lpstr>
      <vt:lpstr>Edit the table</vt:lpstr>
      <vt:lpstr>How to use</vt:lpstr>
      <vt:lpstr>PowerPoint Presentation</vt:lpstr>
    </vt:vector>
  </TitlesOfParts>
  <Company>Dialog Semiconductor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Lauren Ofstedahl</dc:creator>
  <cp:lastModifiedBy>Luc van der Linden</cp:lastModifiedBy>
  <cp:revision>45</cp:revision>
  <cp:lastPrinted>2015-02-01T04:11:16Z</cp:lastPrinted>
  <dcterms:created xsi:type="dcterms:W3CDTF">2015-02-13T23:18:30Z</dcterms:created>
  <dcterms:modified xsi:type="dcterms:W3CDTF">2018-01-12T12:41:42Z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0x0101002D12697706CA8E47AFADBFD50BF1A86E00B39D2673E6C70F469919CE07B0DA1F16</vt:lpwstr>
  </property>
  <property fmtid="{D5CDD505-2E9C-101B-9397-08002B2CF9AE}" pid="3" name="_dlc_DocIdItemGuid">
    <vt:lpwstr>a46016e5-2819-4b6c-b987-02f5f0048e20</vt:lpwstr>
  </property>
  <property fmtid="{D5CDD505-2E9C-101B-9397-08002B2CF9AE}" pid="4" name="Category1">
    <vt:lpwstr>69;#Powerpoint|818421ea-9e0a-4068-921e-f535983eba41</vt:lpwstr>
  </property>
</Properties>
</file>