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4" autoAdjust="0"/>
    <p:restoredTop sz="94660"/>
  </p:normalViewPr>
  <p:slideViewPr>
    <p:cSldViewPr snapToGrid="0">
      <p:cViewPr varScale="1">
        <p:scale>
          <a:sx n="48" d="100"/>
          <a:sy n="48" d="100"/>
        </p:scale>
        <p:origin x="4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8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5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44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447432" y="1538568"/>
            <a:ext cx="11297138" cy="436846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400"/>
            </a:lvl5pPr>
          </a:lstStyle>
          <a:p>
            <a:pPr lvl="0"/>
            <a:r>
              <a:rPr lang="en-US" dirty="0" smtClean="0"/>
              <a:t>Click to edit 18pt Arial text or bullets</a:t>
            </a:r>
          </a:p>
          <a:p>
            <a:pPr lvl="1"/>
            <a:r>
              <a:rPr lang="en-US" dirty="0" smtClean="0"/>
              <a:t>Second level 18pt Arial </a:t>
            </a:r>
          </a:p>
          <a:p>
            <a:pPr lvl="2"/>
            <a:r>
              <a:rPr lang="en-US" dirty="0" smtClean="0"/>
              <a:t>Third level 16pt Arial </a:t>
            </a:r>
          </a:p>
          <a:p>
            <a:pPr lvl="3"/>
            <a:r>
              <a:rPr lang="en-US" dirty="0" smtClean="0"/>
              <a:t>Fourth level 16pt Arial</a:t>
            </a:r>
          </a:p>
          <a:p>
            <a:pPr lvl="4"/>
            <a:r>
              <a:rPr lang="en-US" dirty="0" smtClean="0"/>
              <a:t>Fifth level 14pt Arial</a:t>
            </a:r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31800" y="327856"/>
            <a:ext cx="7565294" cy="387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28pt Arial Content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47432" y="757238"/>
            <a:ext cx="7801707" cy="319087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77813" indent="0">
              <a:buNone/>
              <a:defRPr/>
            </a:lvl2pPr>
            <a:lvl3pPr marL="530225" indent="0">
              <a:buNone/>
              <a:defRPr/>
            </a:lvl3pPr>
            <a:lvl4pPr marL="765175" indent="0">
              <a:buNone/>
              <a:defRPr/>
            </a:lvl4pPr>
            <a:lvl5pPr marL="990600" indent="0">
              <a:buNone/>
              <a:defRPr/>
            </a:lvl5pPr>
          </a:lstStyle>
          <a:p>
            <a:pPr lvl="0"/>
            <a:r>
              <a:rPr lang="en-US" dirty="0" smtClean="0"/>
              <a:t>Subheading 18pt Arial here if required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716F624-1F78-4B2C-AF8F-EC4131B69753}" type="datetime1">
              <a:rPr lang="en-GB" smtClean="0"/>
              <a:pPr/>
              <a:t>02/05/2018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Dialog Semiconductor © 2015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665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67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9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98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0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2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4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6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CFA04-E001-4FA9-971B-6BBF5E63BDFD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2E9B5-A135-467D-92FE-B1BB81EB3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32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Zetta-" TargetMode="External"/><Relationship Id="rId13" Type="http://schemas.openxmlformats.org/officeDocument/2006/relationships/hyperlink" Target="https://en.wikipedia.org/wiki/Pico-" TargetMode="External"/><Relationship Id="rId3" Type="http://schemas.openxmlformats.org/officeDocument/2006/relationships/hyperlink" Target="https://en.wikipedia.org/wiki/Mega-" TargetMode="External"/><Relationship Id="rId7" Type="http://schemas.openxmlformats.org/officeDocument/2006/relationships/hyperlink" Target="https://en.wikipedia.org/wiki/Exa-" TargetMode="External"/><Relationship Id="rId12" Type="http://schemas.openxmlformats.org/officeDocument/2006/relationships/hyperlink" Target="https://en.wikipedia.org/wiki/Nano-" TargetMode="External"/><Relationship Id="rId17" Type="http://schemas.openxmlformats.org/officeDocument/2006/relationships/hyperlink" Target="https://en.wikipedia.org/wiki/Yocto-" TargetMode="External"/><Relationship Id="rId2" Type="http://schemas.openxmlformats.org/officeDocument/2006/relationships/hyperlink" Target="https://en.wikipedia.org/wiki/Kilo-" TargetMode="External"/><Relationship Id="rId16" Type="http://schemas.openxmlformats.org/officeDocument/2006/relationships/hyperlink" Target="https://en.wikipedia.org/wiki/Zepto-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en.wikipedia.org/wiki/Peta-" TargetMode="External"/><Relationship Id="rId11" Type="http://schemas.openxmlformats.org/officeDocument/2006/relationships/hyperlink" Target="https://en.wikipedia.org/wiki/Micro-" TargetMode="External"/><Relationship Id="rId5" Type="http://schemas.openxmlformats.org/officeDocument/2006/relationships/hyperlink" Target="https://en.wikipedia.org/wiki/Tera-" TargetMode="External"/><Relationship Id="rId15" Type="http://schemas.openxmlformats.org/officeDocument/2006/relationships/hyperlink" Target="https://en.wikipedia.org/wiki/Atto-" TargetMode="External"/><Relationship Id="rId10" Type="http://schemas.openxmlformats.org/officeDocument/2006/relationships/hyperlink" Target="https://en.wikipedia.org/wiki/Milli-" TargetMode="External"/><Relationship Id="rId4" Type="http://schemas.openxmlformats.org/officeDocument/2006/relationships/hyperlink" Target="https://en.wikipedia.org/wiki/Giga-" TargetMode="External"/><Relationship Id="rId9" Type="http://schemas.openxmlformats.org/officeDocument/2006/relationships/hyperlink" Target="https://en.wikipedia.org/wiki/Yotta-" TargetMode="External"/><Relationship Id="rId14" Type="http://schemas.openxmlformats.org/officeDocument/2006/relationships/hyperlink" Target="https://en.wikipedia.org/wiki/Femto-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506539" y="1538568"/>
            <a:ext cx="9178925" cy="4528488"/>
          </a:xfrm>
        </p:spPr>
        <p:txBody>
          <a:bodyPr/>
          <a:lstStyle/>
          <a:p>
            <a:r>
              <a:rPr lang="en-US" dirty="0" smtClean="0"/>
              <a:t>A metric prefix, following steps of 1000 (e3)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Benefit: many electronic calculations are like 1/x=y.</a:t>
            </a:r>
          </a:p>
          <a:p>
            <a:pPr lvl="1"/>
            <a:r>
              <a:rPr lang="en-US" dirty="0" smtClean="0"/>
              <a:t>So 1V/</a:t>
            </a:r>
            <a:r>
              <a:rPr lang="en-US" dirty="0" err="1" smtClean="0"/>
              <a:t>uA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becomes </a:t>
            </a:r>
            <a:r>
              <a:rPr lang="en-US" dirty="0" err="1" smtClean="0">
                <a:sym typeface="Wingdings" panose="05000000000000000000" pitchFamily="2" charset="2"/>
              </a:rPr>
              <a:t>Mohms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93838" y="327857"/>
            <a:ext cx="8763345" cy="1163395"/>
          </a:xfrm>
        </p:spPr>
        <p:txBody>
          <a:bodyPr>
            <a:normAutofit fontScale="90000"/>
          </a:bodyPr>
          <a:lstStyle/>
          <a:p>
            <a:r>
              <a:rPr lang="en-US" dirty="0"/>
              <a:t>Format numbers in Engineering's format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242562" y="1089730"/>
            <a:ext cx="7801707" cy="31908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special exponent way of presenting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Dialog Semiconductor © 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26A69B5-200B-4E8E-9012-4EBB91306B1A}" type="slidenum">
              <a:rPr lang="en-GB" smtClean="0"/>
              <a:pPr/>
              <a:t>1</a:t>
            </a:fld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500189" y="1946247"/>
          <a:ext cx="9191623" cy="1444577"/>
        </p:xfrm>
        <a:graphic>
          <a:graphicData uri="http://schemas.openxmlformats.org/drawingml/2006/table">
            <a:tbl>
              <a:tblPr/>
              <a:tblGrid>
                <a:gridCol w="1041734"/>
                <a:gridCol w="1510019"/>
                <a:gridCol w="645952"/>
                <a:gridCol w="906011"/>
                <a:gridCol w="880844"/>
                <a:gridCol w="771787"/>
                <a:gridCol w="746621"/>
                <a:gridCol w="578840"/>
                <a:gridCol w="620785"/>
                <a:gridCol w="788565"/>
                <a:gridCol w="700465"/>
              </a:tblGrid>
              <a:tr h="774017">
                <a:tc rowSpan="3">
                  <a:txBody>
                    <a:bodyPr/>
                    <a:lstStyle/>
                    <a:p>
                      <a:r>
                        <a:rPr lang="en-US" sz="1600" dirty="0"/>
                        <a:t>Multiples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Prefix 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hlinkClick r:id="rId2" tooltip="Kilo-"/>
                        </a:rPr>
                        <a:t>kilo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hlinkClick r:id="rId3" tooltip="Mega-"/>
                        </a:rPr>
                        <a:t>mega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4" tooltip="Giga-"/>
                        </a:rPr>
                        <a:t>giga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5" tooltip="Tera-"/>
                        </a:rPr>
                        <a:t>tera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6" tooltip="Peta-"/>
                        </a:rPr>
                        <a:t>peta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hlinkClick r:id="rId7" tooltip="Exa-"/>
                        </a:rPr>
                        <a:t>exa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hlinkClick r:id="rId8" tooltip="Zetta-"/>
                        </a:rPr>
                        <a:t>zetta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hlinkClick r:id="rId9" tooltip="Yotta-"/>
                        </a:rPr>
                        <a:t>yotta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Prefix symbol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0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  <a:r>
                        <a:rPr lang="en-US" sz="1600" baseline="30000" dirty="0"/>
                        <a:t>3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6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9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12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15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18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  <a:r>
                        <a:rPr lang="en-US" sz="1600" baseline="30000" dirty="0"/>
                        <a:t>21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  <a:r>
                        <a:rPr lang="en-US" sz="1600" baseline="30000" dirty="0"/>
                        <a:t>24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1457421" y="3722799"/>
          <a:ext cx="9338439" cy="1005840"/>
        </p:xfrm>
        <a:graphic>
          <a:graphicData uri="http://schemas.openxmlformats.org/drawingml/2006/table">
            <a:tbl>
              <a:tblPr/>
              <a:tblGrid>
                <a:gridCol w="1024903"/>
                <a:gridCol w="1753299"/>
                <a:gridCol w="545284"/>
                <a:gridCol w="687897"/>
                <a:gridCol w="822121"/>
                <a:gridCol w="696287"/>
                <a:gridCol w="830510"/>
                <a:gridCol w="813732"/>
                <a:gridCol w="696286"/>
                <a:gridCol w="729842"/>
                <a:gridCol w="738278"/>
              </a:tblGrid>
              <a:tr h="0">
                <a:tc rowSpan="3">
                  <a:txBody>
                    <a:bodyPr/>
                    <a:lstStyle/>
                    <a:p>
                      <a:r>
                        <a:rPr lang="en-US" sz="1600" dirty="0"/>
                        <a:t>Fractions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Prefix 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10" tooltip="Milli-"/>
                        </a:rPr>
                        <a:t>milli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hlinkClick r:id="rId11" tooltip="Micro-"/>
                        </a:rPr>
                        <a:t>micro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12" tooltip="Nano-"/>
                        </a:rPr>
                        <a:t>nano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13" tooltip="Pico-"/>
                        </a:rPr>
                        <a:t>pico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14" tooltip="Femto-"/>
                        </a:rPr>
                        <a:t>femto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hlinkClick r:id="rId15" tooltip="Atto-"/>
                        </a:rPr>
                        <a:t>atto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hlinkClick r:id="rId16" tooltip="Zepto-"/>
                        </a:rPr>
                        <a:t>zepto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hlinkClick r:id="rId17" tooltip="Yocto-"/>
                        </a:rPr>
                        <a:t>yocto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Prefix symbol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600"/>
                        <a:t>μ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Factor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0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−3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−6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−9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−12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−15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−18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10</a:t>
                      </a:r>
                      <a:r>
                        <a:rPr lang="en-US" sz="1600" baseline="30000"/>
                        <a:t>−21</a:t>
                      </a:r>
                      <a:endParaRPr lang="en-US" sz="16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  <a:r>
                        <a:rPr lang="en-US" sz="1600" baseline="30000" dirty="0"/>
                        <a:t>−24</a:t>
                      </a:r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14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31800" y="1011238"/>
            <a:ext cx="11297138" cy="5307496"/>
          </a:xfrm>
        </p:spPr>
        <p:txBody>
          <a:bodyPr/>
          <a:lstStyle/>
          <a:p>
            <a:pPr marL="228600" lvl="8">
              <a:lnSpc>
                <a:spcPct val="100000"/>
              </a:lnSpc>
              <a:spcBef>
                <a:spcPts val="1000"/>
              </a:spcBef>
            </a:pPr>
            <a:r>
              <a:rPr lang="en-US" dirty="0" smtClean="0"/>
              <a:t>Default presentation:   				Wanted presentation:</a:t>
            </a:r>
          </a:p>
          <a:p>
            <a:pPr lvl="8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Presentation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5972" y="1668016"/>
            <a:ext cx="1181100" cy="3457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2454" y="1958528"/>
            <a:ext cx="1171575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159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119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Format numbers in Engineering's format </vt:lpstr>
      <vt:lpstr>Presentation</vt:lpstr>
    </vt:vector>
  </TitlesOfParts>
  <Company>Dialog Semiconductor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 van der Linden</dc:creator>
  <cp:lastModifiedBy>Luc van der Linden</cp:lastModifiedBy>
  <cp:revision>4</cp:revision>
  <dcterms:created xsi:type="dcterms:W3CDTF">2018-05-02T12:43:16Z</dcterms:created>
  <dcterms:modified xsi:type="dcterms:W3CDTF">2018-05-02T12:55:16Z</dcterms:modified>
</cp:coreProperties>
</file>