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74ED8F-60EF-42B5-AE10-DDE3C13DF4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ED8C12-BA85-4A9F-B8B1-FA4DBFAD8B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altLang="zh-TW"/>
              <a:t>Click to edit Master subtitle style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0FABA2-D706-448D-9813-A5A7850C4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0694D-995E-4FDC-8EFC-28349262E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617BB-BA64-4C38-8709-CC1CA003C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9460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66B10D-B83F-483D-849B-543795964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AA10B-32D3-470D-B2B1-8D1838C800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75F59E-22C3-47C6-9328-6DDAAF2A7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D4D8F-9C0E-46CD-8ED0-2C7C8CF47D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985C74-A2C8-4507-BA98-60ED037B6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3684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B799C56-3FEE-4890-99C5-B9A5942D41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77EF9C-7E09-4A53-8D14-58BA1ED531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056949-DB88-4FCF-BD71-1BB94208D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64312-9E52-4263-BE1F-FE56CA672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F4DA1-ADED-445F-AF24-3BF135E03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2783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467B1-7760-4078-A400-1A2363534B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F292B-F158-4445-AACF-E3D832331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2B763C-F267-4443-914A-7B7AA389D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6DD18-1562-4752-B1F1-AB6E851DBF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D2DD1C-B54B-4DF8-B809-6960880FB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197169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9FCF62-E7AE-4AB8-84FA-0B0FCFC903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CFCA1-3EDD-4BE0-AE47-5D92B5298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47ED2A-D8DD-4ED4-B237-25C4ECF8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EF0EFE-E646-4CD4-A970-82CDD2CEC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902120-16AE-4480-83B5-14FC9648E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370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AF3F12-CF1A-4316-A4AB-1648691FD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43AB4-BC6D-4E87-BB9A-4E7ECE7881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9CD193-DBF1-47E9-BF32-D212AAB899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F54A0F-65EB-4BCA-AAED-BE4F52968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224DEC-9CB1-44AA-93C1-76B01590F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EBF0DD-E71E-4751-8EAC-06DD6329F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693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BE0BF4-51F7-418A-A8D6-6B3AD37A88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E19F8B-4785-42E7-A131-E3C98E8ACB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72ED5D-D2D6-4FC9-9435-AF5E624576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87FC782-E942-4D6A-8D9C-B2ADAD488A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A730560-B363-4476-8723-FAD6AB6700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5A38CF-C529-4872-AA5A-60B2C1F0C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15C6A7-4863-4657-AC3F-69DD56A57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638D192-5A6B-42DB-8835-9E8352165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52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2AC73-656A-4ABE-90AB-6DF022CA4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A6308B-A028-4AB3-BEBD-97F498D31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30226CE-AEAB-4FB4-9036-170601590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EAED22D-6ABF-491E-92AF-B0EFBF82C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508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1CA356-0662-4AEC-BAF9-C41BE28BA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5F73676-C600-4A7D-B612-B2E2581EC9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B1EAD6-F36A-48A1-8767-4FDAF2C8A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30650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E81EC6-CADE-422B-AE62-3553B9A0F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74427-E8BE-4891-8997-793D2A3A2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168D06-7785-472C-BBFB-E113B7DC4C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9B7BC-D6B5-43E4-BCFB-CC5078E20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11E9C-69F2-48EB-B4D2-1B948069DF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284B2F-46F5-402B-8427-A35FE277E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3895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B4272-B2BB-491C-A8BB-D19DCA80E0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466F7B-8B7F-4254-AC66-DB2E20B17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64BFA5-44BB-420C-A460-E31197DF47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TW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F2A800-7716-419A-A06B-6117C8FD0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347C11-48EB-4B3B-AAC0-81A38A17B5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6C31C8-989A-4C07-B9AF-D724336B4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220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AD7F82-973E-4F64-B109-7CBBFABF8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/>
              <a:t>Click to edit Master title style</a:t>
            </a:r>
            <a:endParaRPr lang="zh-TW" alt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46E5E-B185-4903-BE31-F9C3C989D9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TW"/>
              <a:t>Edit Master text styles</a:t>
            </a:r>
          </a:p>
          <a:p>
            <a:pPr lvl="1"/>
            <a:r>
              <a:rPr lang="en-US" altLang="zh-TW"/>
              <a:t>Second level</a:t>
            </a:r>
          </a:p>
          <a:p>
            <a:pPr lvl="2"/>
            <a:r>
              <a:rPr lang="en-US" altLang="zh-TW"/>
              <a:t>Third level</a:t>
            </a:r>
          </a:p>
          <a:p>
            <a:pPr lvl="3"/>
            <a:r>
              <a:rPr lang="en-US" altLang="zh-TW"/>
              <a:t>Fourth level</a:t>
            </a:r>
          </a:p>
          <a:p>
            <a:pPr lvl="4"/>
            <a:r>
              <a:rPr lang="en-US" altLang="zh-TW"/>
              <a:t>Fifth level</a:t>
            </a:r>
            <a:endParaRPr lang="zh-TW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18847-42F4-4630-BB3B-82AF1CD2BA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B6468F-5722-4DEB-8BD5-0BFFD6418872}" type="datetimeFigureOut">
              <a:rPr lang="zh-TW" altLang="en-US" smtClean="0"/>
              <a:t>2018/5/18</a:t>
            </a:fld>
            <a:endParaRPr lang="zh-TW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FD5F2-08A9-4E7F-92AE-919AA72DCC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7923D-B1AB-4483-8CF9-BA9005FAD4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62B6F-A088-4A10-B2F4-D58A6A581B1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33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1D00198-501F-4EA6-8D3E-1BA6B3AF0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8826" y="488024"/>
            <a:ext cx="4901127" cy="39272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0C3720-5121-4656-8419-A6A58C45A58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6386" y="633521"/>
            <a:ext cx="5870762" cy="3781729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C3AF69-493A-4D32-A336-766CC71E81F4}"/>
              </a:ext>
            </a:extLst>
          </p:cNvPr>
          <p:cNvSpPr txBox="1"/>
          <p:nvPr/>
        </p:nvSpPr>
        <p:spPr>
          <a:xfrm>
            <a:off x="6537960" y="303358"/>
            <a:ext cx="48691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After user’s adjusting scientific formatting of Y axis</a:t>
            </a:r>
            <a:endParaRPr lang="zh-TW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773F60-0B3D-4ED5-B1CF-60BFF7B83F99}"/>
              </a:ext>
            </a:extLst>
          </p:cNvPr>
          <p:cNvSpPr txBox="1"/>
          <p:nvPr/>
        </p:nvSpPr>
        <p:spPr>
          <a:xfrm>
            <a:off x="436852" y="4415250"/>
            <a:ext cx="1082421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dirty="0"/>
              <a:t>Juan:</a:t>
            </a:r>
          </a:p>
          <a:p>
            <a:r>
              <a:rPr lang="en-US" altLang="zh-TW" sz="1200" dirty="0"/>
              <a:t>I've had the file correctly formatted and saved, but every time I add more data or expand my Trellis, ALL the Y-Axis get changed, and I have to painfully correct every single graph!</a:t>
            </a:r>
          </a:p>
          <a:p>
            <a:r>
              <a:rPr lang="en-US" altLang="zh-TW" sz="1200" dirty="0"/>
              <a:t>Imagine if I had a trellis with 40-50 graphs?</a:t>
            </a:r>
          </a:p>
          <a:p>
            <a:endParaRPr lang="en-US" altLang="zh-TW" sz="1200" dirty="0"/>
          </a:p>
          <a:p>
            <a:r>
              <a:rPr lang="en-US" altLang="zh-TW" sz="1200" dirty="0"/>
              <a:t>(see comparison between 'before' and 'after' for the same graphs).</a:t>
            </a:r>
          </a:p>
          <a:p>
            <a:r>
              <a:rPr lang="en-US" altLang="zh-TW" sz="1200" dirty="0"/>
              <a:t>Please also see Excel sample attached. In Excel, I simply use the Engineering notation: ##0.00E+00 and the Axis is correctly formatted, regardless if I have one or more significant digits.</a:t>
            </a:r>
          </a:p>
          <a:p>
            <a:r>
              <a:rPr lang="en-US" altLang="zh-TW" sz="1200" dirty="0"/>
              <a:t>(in sample, from 2e-3 to 18e-3); also note that the entire axis is E-03.</a:t>
            </a:r>
          </a:p>
          <a:p>
            <a:endParaRPr lang="en-US" altLang="zh-TW" sz="1200" dirty="0"/>
          </a:p>
          <a:p>
            <a:r>
              <a:rPr lang="en-US" altLang="zh-TW" sz="1200" dirty="0"/>
              <a:t>But </a:t>
            </a:r>
            <a:r>
              <a:rPr lang="en-US" altLang="zh-TW" sz="1200" dirty="0" err="1"/>
              <a:t>Exensio</a:t>
            </a:r>
            <a:r>
              <a:rPr lang="en-US" altLang="zh-TW" sz="1200" dirty="0"/>
              <a:t> mixes them, showing for instance E-10 to E-9 on the same graph. I need them ALL to be E-9 (or E-6, or E-3, </a:t>
            </a:r>
            <a:r>
              <a:rPr lang="en-US" altLang="zh-TW" sz="1200" dirty="0" err="1"/>
              <a:t>etc</a:t>
            </a:r>
            <a:r>
              <a:rPr lang="en-US" altLang="zh-TW" sz="1200" dirty="0"/>
              <a:t>, in Engineering notation).</a:t>
            </a:r>
          </a:p>
          <a:p>
            <a:r>
              <a:rPr lang="en-US" altLang="zh-TW" sz="1200" dirty="0"/>
              <a:t>So, the 'before' graphs should read 50E-9 (instead of 500E-10), and keep them all with E-9.</a:t>
            </a:r>
            <a:endParaRPr lang="zh-TW" altLang="en-US" sz="1200" dirty="0"/>
          </a:p>
        </p:txBody>
      </p:sp>
    </p:spTree>
    <p:extLst>
      <p:ext uri="{BB962C8B-B14F-4D97-AF65-F5344CB8AC3E}">
        <p14:creationId xmlns:p14="http://schemas.microsoft.com/office/powerpoint/2010/main" val="253390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07D5C8C-F717-4D31-883C-2ED488ACAE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2941" y="1180848"/>
            <a:ext cx="5713928" cy="313397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6D82D7E-1B49-4963-A9B4-72AC6756F7F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0813" y="986329"/>
            <a:ext cx="5072451" cy="352301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F3E64F5-CD89-4A71-B867-F1B7332C12F6}"/>
              </a:ext>
            </a:extLst>
          </p:cNvPr>
          <p:cNvSpPr txBox="1"/>
          <p:nvPr/>
        </p:nvSpPr>
        <p:spPr>
          <a:xfrm>
            <a:off x="7100888" y="371475"/>
            <a:ext cx="46148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After user’s adjusting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15906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3FE2816-9820-45A5-B431-DD26ED4051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1231" y="1300163"/>
            <a:ext cx="6395179" cy="4077097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0AD6741-83A3-44B3-8D2D-581C05FB5BD8}"/>
              </a:ext>
            </a:extLst>
          </p:cNvPr>
          <p:cNvSpPr txBox="1"/>
          <p:nvPr/>
        </p:nvSpPr>
        <p:spPr>
          <a:xfrm>
            <a:off x="1811231" y="5377260"/>
            <a:ext cx="7647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Excel’s chart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5211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189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Y.m. Huang</dc:creator>
  <cp:lastModifiedBy>Y.m. Huang</cp:lastModifiedBy>
  <cp:revision>2</cp:revision>
  <dcterms:created xsi:type="dcterms:W3CDTF">2018-05-18T05:30:49Z</dcterms:created>
  <dcterms:modified xsi:type="dcterms:W3CDTF">2018-05-18T05:42:41Z</dcterms:modified>
</cp:coreProperties>
</file>