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4BE60-BD32-45B1-AC08-BBFD29938DD7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3895-61E9-400E-AFFB-05E5D856D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6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4BE60-BD32-45B1-AC08-BBFD29938DD7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3895-61E9-400E-AFFB-05E5D856D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35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4BE60-BD32-45B1-AC08-BBFD29938DD7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3895-61E9-400E-AFFB-05E5D856D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1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4BE60-BD32-45B1-AC08-BBFD29938DD7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3895-61E9-400E-AFFB-05E5D856D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2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4BE60-BD32-45B1-AC08-BBFD29938DD7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3895-61E9-400E-AFFB-05E5D856D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23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4BE60-BD32-45B1-AC08-BBFD29938DD7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3895-61E9-400E-AFFB-05E5D856D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8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4BE60-BD32-45B1-AC08-BBFD29938DD7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3895-61E9-400E-AFFB-05E5D856D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299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4BE60-BD32-45B1-AC08-BBFD29938DD7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3895-61E9-400E-AFFB-05E5D856D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17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4BE60-BD32-45B1-AC08-BBFD29938DD7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3895-61E9-400E-AFFB-05E5D856D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70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4BE60-BD32-45B1-AC08-BBFD29938DD7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3895-61E9-400E-AFFB-05E5D856D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7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4BE60-BD32-45B1-AC08-BBFD29938DD7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C3895-61E9-400E-AFFB-05E5D856D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99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4BE60-BD32-45B1-AC08-BBFD29938DD7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C3895-61E9-400E-AFFB-05E5D856D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0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16.emf"/><Relationship Id="rId21" Type="http://schemas.openxmlformats.org/officeDocument/2006/relationships/image" Target="../media/image20.emf"/><Relationship Id="rId42" Type="http://schemas.openxmlformats.org/officeDocument/2006/relationships/image" Target="../media/image41.emf"/><Relationship Id="rId63" Type="http://schemas.openxmlformats.org/officeDocument/2006/relationships/image" Target="../media/image62.emf"/><Relationship Id="rId84" Type="http://schemas.openxmlformats.org/officeDocument/2006/relationships/image" Target="../media/image83.emf"/><Relationship Id="rId138" Type="http://schemas.openxmlformats.org/officeDocument/2006/relationships/image" Target="../media/image137.emf"/><Relationship Id="rId159" Type="http://schemas.openxmlformats.org/officeDocument/2006/relationships/image" Target="../media/image158.emf"/><Relationship Id="rId170" Type="http://schemas.openxmlformats.org/officeDocument/2006/relationships/image" Target="../media/image169.emf"/><Relationship Id="rId191" Type="http://schemas.openxmlformats.org/officeDocument/2006/relationships/image" Target="../media/image190.emf"/><Relationship Id="rId205" Type="http://schemas.openxmlformats.org/officeDocument/2006/relationships/image" Target="../media/image204.emf"/><Relationship Id="rId226" Type="http://schemas.openxmlformats.org/officeDocument/2006/relationships/image" Target="../media/image225.emf"/><Relationship Id="rId247" Type="http://schemas.openxmlformats.org/officeDocument/2006/relationships/image" Target="../media/image246.emf"/><Relationship Id="rId107" Type="http://schemas.openxmlformats.org/officeDocument/2006/relationships/image" Target="../media/image106.emf"/><Relationship Id="rId268" Type="http://schemas.openxmlformats.org/officeDocument/2006/relationships/image" Target="../media/image267.emf"/><Relationship Id="rId11" Type="http://schemas.openxmlformats.org/officeDocument/2006/relationships/image" Target="../media/image10.emf"/><Relationship Id="rId32" Type="http://schemas.openxmlformats.org/officeDocument/2006/relationships/image" Target="../media/image31.emf"/><Relationship Id="rId53" Type="http://schemas.openxmlformats.org/officeDocument/2006/relationships/image" Target="../media/image52.emf"/><Relationship Id="rId74" Type="http://schemas.openxmlformats.org/officeDocument/2006/relationships/image" Target="../media/image73.emf"/><Relationship Id="rId128" Type="http://schemas.openxmlformats.org/officeDocument/2006/relationships/image" Target="../media/image127.emf"/><Relationship Id="rId149" Type="http://schemas.openxmlformats.org/officeDocument/2006/relationships/image" Target="../media/image148.emf"/><Relationship Id="rId5" Type="http://schemas.openxmlformats.org/officeDocument/2006/relationships/image" Target="../media/image4.emf"/><Relationship Id="rId95" Type="http://schemas.openxmlformats.org/officeDocument/2006/relationships/image" Target="../media/image94.emf"/><Relationship Id="rId160" Type="http://schemas.openxmlformats.org/officeDocument/2006/relationships/image" Target="../media/image159.emf"/><Relationship Id="rId181" Type="http://schemas.openxmlformats.org/officeDocument/2006/relationships/image" Target="../media/image180.emf"/><Relationship Id="rId216" Type="http://schemas.openxmlformats.org/officeDocument/2006/relationships/image" Target="../media/image215.emf"/><Relationship Id="rId237" Type="http://schemas.openxmlformats.org/officeDocument/2006/relationships/image" Target="../media/image236.emf"/><Relationship Id="rId258" Type="http://schemas.openxmlformats.org/officeDocument/2006/relationships/image" Target="../media/image257.emf"/><Relationship Id="rId279" Type="http://schemas.openxmlformats.org/officeDocument/2006/relationships/image" Target="../media/image278.emf"/><Relationship Id="rId22" Type="http://schemas.openxmlformats.org/officeDocument/2006/relationships/image" Target="../media/image21.emf"/><Relationship Id="rId43" Type="http://schemas.openxmlformats.org/officeDocument/2006/relationships/image" Target="../media/image42.emf"/><Relationship Id="rId64" Type="http://schemas.openxmlformats.org/officeDocument/2006/relationships/image" Target="../media/image63.png"/><Relationship Id="rId118" Type="http://schemas.openxmlformats.org/officeDocument/2006/relationships/image" Target="../media/image117.emf"/><Relationship Id="rId139" Type="http://schemas.openxmlformats.org/officeDocument/2006/relationships/image" Target="../media/image138.emf"/><Relationship Id="rId85" Type="http://schemas.openxmlformats.org/officeDocument/2006/relationships/image" Target="../media/image84.emf"/><Relationship Id="rId150" Type="http://schemas.openxmlformats.org/officeDocument/2006/relationships/image" Target="../media/image149.emf"/><Relationship Id="rId171" Type="http://schemas.openxmlformats.org/officeDocument/2006/relationships/image" Target="../media/image170.emf"/><Relationship Id="rId192" Type="http://schemas.openxmlformats.org/officeDocument/2006/relationships/image" Target="../media/image191.emf"/><Relationship Id="rId206" Type="http://schemas.openxmlformats.org/officeDocument/2006/relationships/image" Target="../media/image205.emf"/><Relationship Id="rId227" Type="http://schemas.openxmlformats.org/officeDocument/2006/relationships/image" Target="../media/image226.emf"/><Relationship Id="rId248" Type="http://schemas.openxmlformats.org/officeDocument/2006/relationships/image" Target="../media/image247.emf"/><Relationship Id="rId269" Type="http://schemas.openxmlformats.org/officeDocument/2006/relationships/image" Target="../media/image268.emf"/><Relationship Id="rId12" Type="http://schemas.openxmlformats.org/officeDocument/2006/relationships/image" Target="../media/image11.emf"/><Relationship Id="rId33" Type="http://schemas.openxmlformats.org/officeDocument/2006/relationships/image" Target="../media/image32.emf"/><Relationship Id="rId108" Type="http://schemas.openxmlformats.org/officeDocument/2006/relationships/image" Target="../media/image107.emf"/><Relationship Id="rId129" Type="http://schemas.openxmlformats.org/officeDocument/2006/relationships/image" Target="../media/image128.emf"/><Relationship Id="rId280" Type="http://schemas.openxmlformats.org/officeDocument/2006/relationships/image" Target="../media/image279.emf"/><Relationship Id="rId54" Type="http://schemas.openxmlformats.org/officeDocument/2006/relationships/image" Target="../media/image53.emf"/><Relationship Id="rId75" Type="http://schemas.openxmlformats.org/officeDocument/2006/relationships/image" Target="../media/image74.emf"/><Relationship Id="rId96" Type="http://schemas.openxmlformats.org/officeDocument/2006/relationships/image" Target="../media/image95.emf"/><Relationship Id="rId140" Type="http://schemas.openxmlformats.org/officeDocument/2006/relationships/image" Target="../media/image139.emf"/><Relationship Id="rId161" Type="http://schemas.openxmlformats.org/officeDocument/2006/relationships/image" Target="../media/image160.emf"/><Relationship Id="rId182" Type="http://schemas.openxmlformats.org/officeDocument/2006/relationships/image" Target="../media/image181.emf"/><Relationship Id="rId217" Type="http://schemas.openxmlformats.org/officeDocument/2006/relationships/image" Target="../media/image216.emf"/><Relationship Id="rId6" Type="http://schemas.openxmlformats.org/officeDocument/2006/relationships/image" Target="../media/image5.emf"/><Relationship Id="rId238" Type="http://schemas.openxmlformats.org/officeDocument/2006/relationships/image" Target="../media/image237.emf"/><Relationship Id="rId259" Type="http://schemas.openxmlformats.org/officeDocument/2006/relationships/image" Target="../media/image258.emf"/><Relationship Id="rId23" Type="http://schemas.openxmlformats.org/officeDocument/2006/relationships/image" Target="../media/image22.emf"/><Relationship Id="rId119" Type="http://schemas.openxmlformats.org/officeDocument/2006/relationships/image" Target="../media/image118.emf"/><Relationship Id="rId270" Type="http://schemas.openxmlformats.org/officeDocument/2006/relationships/image" Target="../media/image269.emf"/><Relationship Id="rId44" Type="http://schemas.openxmlformats.org/officeDocument/2006/relationships/image" Target="../media/image43.emf"/><Relationship Id="rId65" Type="http://schemas.openxmlformats.org/officeDocument/2006/relationships/image" Target="../media/image64.png"/><Relationship Id="rId86" Type="http://schemas.openxmlformats.org/officeDocument/2006/relationships/image" Target="../media/image85.emf"/><Relationship Id="rId130" Type="http://schemas.openxmlformats.org/officeDocument/2006/relationships/image" Target="../media/image129.emf"/><Relationship Id="rId151" Type="http://schemas.openxmlformats.org/officeDocument/2006/relationships/image" Target="../media/image150.emf"/><Relationship Id="rId172" Type="http://schemas.openxmlformats.org/officeDocument/2006/relationships/image" Target="../media/image171.emf"/><Relationship Id="rId193" Type="http://schemas.openxmlformats.org/officeDocument/2006/relationships/image" Target="../media/image192.emf"/><Relationship Id="rId207" Type="http://schemas.openxmlformats.org/officeDocument/2006/relationships/image" Target="../media/image206.emf"/><Relationship Id="rId228" Type="http://schemas.openxmlformats.org/officeDocument/2006/relationships/image" Target="../media/image227.emf"/><Relationship Id="rId249" Type="http://schemas.openxmlformats.org/officeDocument/2006/relationships/image" Target="../media/image248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9" Type="http://schemas.openxmlformats.org/officeDocument/2006/relationships/image" Target="../media/image38.emf"/><Relationship Id="rId109" Type="http://schemas.openxmlformats.org/officeDocument/2006/relationships/image" Target="../media/image108.emf"/><Relationship Id="rId260" Type="http://schemas.openxmlformats.org/officeDocument/2006/relationships/image" Target="../media/image259.emf"/><Relationship Id="rId265" Type="http://schemas.openxmlformats.org/officeDocument/2006/relationships/image" Target="../media/image264.emf"/><Relationship Id="rId281" Type="http://schemas.openxmlformats.org/officeDocument/2006/relationships/image" Target="../media/image280.emf"/><Relationship Id="rId286" Type="http://schemas.openxmlformats.org/officeDocument/2006/relationships/image" Target="../media/image285.emf"/><Relationship Id="rId34" Type="http://schemas.openxmlformats.org/officeDocument/2006/relationships/image" Target="../media/image33.emf"/><Relationship Id="rId50" Type="http://schemas.openxmlformats.org/officeDocument/2006/relationships/image" Target="../media/image49.emf"/><Relationship Id="rId55" Type="http://schemas.openxmlformats.org/officeDocument/2006/relationships/image" Target="../media/image54.emf"/><Relationship Id="rId76" Type="http://schemas.openxmlformats.org/officeDocument/2006/relationships/image" Target="../media/image75.emf"/><Relationship Id="rId97" Type="http://schemas.openxmlformats.org/officeDocument/2006/relationships/image" Target="../media/image96.emf"/><Relationship Id="rId104" Type="http://schemas.openxmlformats.org/officeDocument/2006/relationships/image" Target="../media/image103.emf"/><Relationship Id="rId120" Type="http://schemas.openxmlformats.org/officeDocument/2006/relationships/image" Target="../media/image119.emf"/><Relationship Id="rId125" Type="http://schemas.openxmlformats.org/officeDocument/2006/relationships/image" Target="../media/image124.emf"/><Relationship Id="rId141" Type="http://schemas.openxmlformats.org/officeDocument/2006/relationships/image" Target="../media/image140.emf"/><Relationship Id="rId146" Type="http://schemas.openxmlformats.org/officeDocument/2006/relationships/image" Target="../media/image145.emf"/><Relationship Id="rId167" Type="http://schemas.openxmlformats.org/officeDocument/2006/relationships/image" Target="../media/image166.emf"/><Relationship Id="rId188" Type="http://schemas.openxmlformats.org/officeDocument/2006/relationships/image" Target="../media/image187.emf"/><Relationship Id="rId7" Type="http://schemas.openxmlformats.org/officeDocument/2006/relationships/image" Target="../media/image6.emf"/><Relationship Id="rId71" Type="http://schemas.openxmlformats.org/officeDocument/2006/relationships/image" Target="../media/image70.emf"/><Relationship Id="rId92" Type="http://schemas.openxmlformats.org/officeDocument/2006/relationships/image" Target="../media/image91.emf"/><Relationship Id="rId162" Type="http://schemas.openxmlformats.org/officeDocument/2006/relationships/image" Target="../media/image161.emf"/><Relationship Id="rId183" Type="http://schemas.openxmlformats.org/officeDocument/2006/relationships/image" Target="../media/image182.emf"/><Relationship Id="rId213" Type="http://schemas.openxmlformats.org/officeDocument/2006/relationships/image" Target="../media/image212.emf"/><Relationship Id="rId218" Type="http://schemas.openxmlformats.org/officeDocument/2006/relationships/image" Target="../media/image217.emf"/><Relationship Id="rId234" Type="http://schemas.openxmlformats.org/officeDocument/2006/relationships/image" Target="../media/image233.emf"/><Relationship Id="rId239" Type="http://schemas.openxmlformats.org/officeDocument/2006/relationships/image" Target="../media/image238.emf"/><Relationship Id="rId2" Type="http://schemas.openxmlformats.org/officeDocument/2006/relationships/image" Target="../media/image1.emf"/><Relationship Id="rId29" Type="http://schemas.openxmlformats.org/officeDocument/2006/relationships/image" Target="../media/image28.emf"/><Relationship Id="rId250" Type="http://schemas.openxmlformats.org/officeDocument/2006/relationships/image" Target="../media/image249.emf"/><Relationship Id="rId255" Type="http://schemas.openxmlformats.org/officeDocument/2006/relationships/image" Target="../media/image254.emf"/><Relationship Id="rId271" Type="http://schemas.openxmlformats.org/officeDocument/2006/relationships/image" Target="../media/image270.emf"/><Relationship Id="rId276" Type="http://schemas.openxmlformats.org/officeDocument/2006/relationships/image" Target="../media/image275.emf"/><Relationship Id="rId24" Type="http://schemas.openxmlformats.org/officeDocument/2006/relationships/image" Target="../media/image23.emf"/><Relationship Id="rId40" Type="http://schemas.openxmlformats.org/officeDocument/2006/relationships/image" Target="../media/image39.emf"/><Relationship Id="rId45" Type="http://schemas.openxmlformats.org/officeDocument/2006/relationships/image" Target="../media/image44.emf"/><Relationship Id="rId66" Type="http://schemas.openxmlformats.org/officeDocument/2006/relationships/image" Target="../media/image65.emf"/><Relationship Id="rId87" Type="http://schemas.openxmlformats.org/officeDocument/2006/relationships/image" Target="../media/image86.emf"/><Relationship Id="rId110" Type="http://schemas.openxmlformats.org/officeDocument/2006/relationships/image" Target="../media/image109.emf"/><Relationship Id="rId115" Type="http://schemas.openxmlformats.org/officeDocument/2006/relationships/image" Target="../media/image114.emf"/><Relationship Id="rId131" Type="http://schemas.openxmlformats.org/officeDocument/2006/relationships/image" Target="../media/image130.emf"/><Relationship Id="rId136" Type="http://schemas.openxmlformats.org/officeDocument/2006/relationships/image" Target="../media/image135.emf"/><Relationship Id="rId157" Type="http://schemas.openxmlformats.org/officeDocument/2006/relationships/image" Target="../media/image156.emf"/><Relationship Id="rId178" Type="http://schemas.openxmlformats.org/officeDocument/2006/relationships/image" Target="../media/image177.emf"/><Relationship Id="rId61" Type="http://schemas.openxmlformats.org/officeDocument/2006/relationships/image" Target="../media/image60.emf"/><Relationship Id="rId82" Type="http://schemas.openxmlformats.org/officeDocument/2006/relationships/image" Target="../media/image81.emf"/><Relationship Id="rId152" Type="http://schemas.openxmlformats.org/officeDocument/2006/relationships/image" Target="../media/image151.emf"/><Relationship Id="rId173" Type="http://schemas.openxmlformats.org/officeDocument/2006/relationships/image" Target="../media/image172.emf"/><Relationship Id="rId194" Type="http://schemas.openxmlformats.org/officeDocument/2006/relationships/image" Target="../media/image193.emf"/><Relationship Id="rId199" Type="http://schemas.openxmlformats.org/officeDocument/2006/relationships/image" Target="../media/image198.emf"/><Relationship Id="rId203" Type="http://schemas.openxmlformats.org/officeDocument/2006/relationships/image" Target="../media/image202.emf"/><Relationship Id="rId208" Type="http://schemas.openxmlformats.org/officeDocument/2006/relationships/image" Target="../media/image207.emf"/><Relationship Id="rId229" Type="http://schemas.openxmlformats.org/officeDocument/2006/relationships/image" Target="../media/image228.emf"/><Relationship Id="rId19" Type="http://schemas.openxmlformats.org/officeDocument/2006/relationships/image" Target="../media/image18.emf"/><Relationship Id="rId224" Type="http://schemas.openxmlformats.org/officeDocument/2006/relationships/image" Target="../media/image223.emf"/><Relationship Id="rId240" Type="http://schemas.openxmlformats.org/officeDocument/2006/relationships/image" Target="../media/image239.emf"/><Relationship Id="rId245" Type="http://schemas.openxmlformats.org/officeDocument/2006/relationships/image" Target="../media/image244.emf"/><Relationship Id="rId261" Type="http://schemas.openxmlformats.org/officeDocument/2006/relationships/image" Target="../media/image260.emf"/><Relationship Id="rId266" Type="http://schemas.openxmlformats.org/officeDocument/2006/relationships/image" Target="../media/image265.emf"/><Relationship Id="rId287" Type="http://schemas.openxmlformats.org/officeDocument/2006/relationships/image" Target="../media/image286.emf"/><Relationship Id="rId14" Type="http://schemas.openxmlformats.org/officeDocument/2006/relationships/image" Target="../media/image13.emf"/><Relationship Id="rId30" Type="http://schemas.openxmlformats.org/officeDocument/2006/relationships/image" Target="../media/image29.emf"/><Relationship Id="rId35" Type="http://schemas.openxmlformats.org/officeDocument/2006/relationships/image" Target="../media/image34.emf"/><Relationship Id="rId56" Type="http://schemas.openxmlformats.org/officeDocument/2006/relationships/image" Target="../media/image55.emf"/><Relationship Id="rId77" Type="http://schemas.openxmlformats.org/officeDocument/2006/relationships/image" Target="../media/image76.emf"/><Relationship Id="rId100" Type="http://schemas.openxmlformats.org/officeDocument/2006/relationships/image" Target="../media/image99.emf"/><Relationship Id="rId105" Type="http://schemas.openxmlformats.org/officeDocument/2006/relationships/image" Target="../media/image104.emf"/><Relationship Id="rId126" Type="http://schemas.openxmlformats.org/officeDocument/2006/relationships/image" Target="../media/image125.emf"/><Relationship Id="rId147" Type="http://schemas.openxmlformats.org/officeDocument/2006/relationships/image" Target="../media/image146.emf"/><Relationship Id="rId168" Type="http://schemas.openxmlformats.org/officeDocument/2006/relationships/image" Target="../media/image167.emf"/><Relationship Id="rId282" Type="http://schemas.openxmlformats.org/officeDocument/2006/relationships/image" Target="../media/image281.emf"/><Relationship Id="rId8" Type="http://schemas.openxmlformats.org/officeDocument/2006/relationships/image" Target="../media/image7.emf"/><Relationship Id="rId51" Type="http://schemas.openxmlformats.org/officeDocument/2006/relationships/image" Target="../media/image50.emf"/><Relationship Id="rId72" Type="http://schemas.openxmlformats.org/officeDocument/2006/relationships/image" Target="../media/image71.emf"/><Relationship Id="rId93" Type="http://schemas.openxmlformats.org/officeDocument/2006/relationships/image" Target="../media/image92.emf"/><Relationship Id="rId98" Type="http://schemas.openxmlformats.org/officeDocument/2006/relationships/image" Target="../media/image97.emf"/><Relationship Id="rId121" Type="http://schemas.openxmlformats.org/officeDocument/2006/relationships/image" Target="../media/image120.emf"/><Relationship Id="rId142" Type="http://schemas.openxmlformats.org/officeDocument/2006/relationships/image" Target="../media/image141.emf"/><Relationship Id="rId163" Type="http://schemas.openxmlformats.org/officeDocument/2006/relationships/image" Target="../media/image162.emf"/><Relationship Id="rId184" Type="http://schemas.openxmlformats.org/officeDocument/2006/relationships/image" Target="../media/image183.emf"/><Relationship Id="rId189" Type="http://schemas.openxmlformats.org/officeDocument/2006/relationships/image" Target="../media/image188.emf"/><Relationship Id="rId219" Type="http://schemas.openxmlformats.org/officeDocument/2006/relationships/image" Target="../media/image218.emf"/><Relationship Id="rId3" Type="http://schemas.openxmlformats.org/officeDocument/2006/relationships/image" Target="../media/image2.emf"/><Relationship Id="rId214" Type="http://schemas.openxmlformats.org/officeDocument/2006/relationships/image" Target="../media/image213.emf"/><Relationship Id="rId230" Type="http://schemas.openxmlformats.org/officeDocument/2006/relationships/image" Target="../media/image229.emf"/><Relationship Id="rId235" Type="http://schemas.openxmlformats.org/officeDocument/2006/relationships/image" Target="../media/image234.emf"/><Relationship Id="rId251" Type="http://schemas.openxmlformats.org/officeDocument/2006/relationships/image" Target="../media/image250.emf"/><Relationship Id="rId256" Type="http://schemas.openxmlformats.org/officeDocument/2006/relationships/image" Target="../media/image255.emf"/><Relationship Id="rId277" Type="http://schemas.openxmlformats.org/officeDocument/2006/relationships/image" Target="../media/image276.emf"/><Relationship Id="rId25" Type="http://schemas.openxmlformats.org/officeDocument/2006/relationships/image" Target="../media/image24.emf"/><Relationship Id="rId46" Type="http://schemas.openxmlformats.org/officeDocument/2006/relationships/image" Target="../media/image45.emf"/><Relationship Id="rId67" Type="http://schemas.openxmlformats.org/officeDocument/2006/relationships/image" Target="../media/image66.emf"/><Relationship Id="rId116" Type="http://schemas.openxmlformats.org/officeDocument/2006/relationships/image" Target="../media/image115.emf"/><Relationship Id="rId137" Type="http://schemas.openxmlformats.org/officeDocument/2006/relationships/image" Target="../media/image136.emf"/><Relationship Id="rId158" Type="http://schemas.openxmlformats.org/officeDocument/2006/relationships/image" Target="../media/image157.emf"/><Relationship Id="rId272" Type="http://schemas.openxmlformats.org/officeDocument/2006/relationships/image" Target="../media/image271.emf"/><Relationship Id="rId20" Type="http://schemas.openxmlformats.org/officeDocument/2006/relationships/image" Target="../media/image19.emf"/><Relationship Id="rId41" Type="http://schemas.openxmlformats.org/officeDocument/2006/relationships/image" Target="../media/image40.emf"/><Relationship Id="rId62" Type="http://schemas.openxmlformats.org/officeDocument/2006/relationships/image" Target="../media/image61.emf"/><Relationship Id="rId83" Type="http://schemas.openxmlformats.org/officeDocument/2006/relationships/image" Target="../media/image82.emf"/><Relationship Id="rId88" Type="http://schemas.openxmlformats.org/officeDocument/2006/relationships/image" Target="../media/image87.emf"/><Relationship Id="rId111" Type="http://schemas.openxmlformats.org/officeDocument/2006/relationships/image" Target="../media/image110.emf"/><Relationship Id="rId132" Type="http://schemas.openxmlformats.org/officeDocument/2006/relationships/image" Target="../media/image131.emf"/><Relationship Id="rId153" Type="http://schemas.openxmlformats.org/officeDocument/2006/relationships/image" Target="../media/image152.emf"/><Relationship Id="rId174" Type="http://schemas.openxmlformats.org/officeDocument/2006/relationships/image" Target="../media/image173.emf"/><Relationship Id="rId179" Type="http://schemas.openxmlformats.org/officeDocument/2006/relationships/image" Target="../media/image178.emf"/><Relationship Id="rId195" Type="http://schemas.openxmlformats.org/officeDocument/2006/relationships/image" Target="../media/image194.emf"/><Relationship Id="rId209" Type="http://schemas.openxmlformats.org/officeDocument/2006/relationships/image" Target="../media/image208.emf"/><Relationship Id="rId190" Type="http://schemas.openxmlformats.org/officeDocument/2006/relationships/image" Target="../media/image189.emf"/><Relationship Id="rId204" Type="http://schemas.openxmlformats.org/officeDocument/2006/relationships/image" Target="../media/image203.emf"/><Relationship Id="rId220" Type="http://schemas.openxmlformats.org/officeDocument/2006/relationships/image" Target="../media/image219.emf"/><Relationship Id="rId225" Type="http://schemas.openxmlformats.org/officeDocument/2006/relationships/image" Target="../media/image224.emf"/><Relationship Id="rId241" Type="http://schemas.openxmlformats.org/officeDocument/2006/relationships/image" Target="../media/image240.emf"/><Relationship Id="rId246" Type="http://schemas.openxmlformats.org/officeDocument/2006/relationships/image" Target="../media/image245.emf"/><Relationship Id="rId267" Type="http://schemas.openxmlformats.org/officeDocument/2006/relationships/image" Target="../media/image266.emf"/><Relationship Id="rId15" Type="http://schemas.openxmlformats.org/officeDocument/2006/relationships/image" Target="../media/image14.emf"/><Relationship Id="rId36" Type="http://schemas.openxmlformats.org/officeDocument/2006/relationships/image" Target="../media/image35.emf"/><Relationship Id="rId57" Type="http://schemas.openxmlformats.org/officeDocument/2006/relationships/image" Target="../media/image56.emf"/><Relationship Id="rId106" Type="http://schemas.openxmlformats.org/officeDocument/2006/relationships/image" Target="../media/image105.emf"/><Relationship Id="rId127" Type="http://schemas.openxmlformats.org/officeDocument/2006/relationships/image" Target="../media/image126.emf"/><Relationship Id="rId262" Type="http://schemas.openxmlformats.org/officeDocument/2006/relationships/image" Target="../media/image261.emf"/><Relationship Id="rId283" Type="http://schemas.openxmlformats.org/officeDocument/2006/relationships/image" Target="../media/image282.emf"/><Relationship Id="rId10" Type="http://schemas.openxmlformats.org/officeDocument/2006/relationships/image" Target="../media/image9.emf"/><Relationship Id="rId31" Type="http://schemas.openxmlformats.org/officeDocument/2006/relationships/image" Target="../media/image30.emf"/><Relationship Id="rId52" Type="http://schemas.openxmlformats.org/officeDocument/2006/relationships/image" Target="../media/image51.emf"/><Relationship Id="rId73" Type="http://schemas.openxmlformats.org/officeDocument/2006/relationships/image" Target="../media/image72.emf"/><Relationship Id="rId78" Type="http://schemas.openxmlformats.org/officeDocument/2006/relationships/image" Target="../media/image77.emf"/><Relationship Id="rId94" Type="http://schemas.openxmlformats.org/officeDocument/2006/relationships/image" Target="../media/image93.emf"/><Relationship Id="rId99" Type="http://schemas.openxmlformats.org/officeDocument/2006/relationships/image" Target="../media/image98.emf"/><Relationship Id="rId101" Type="http://schemas.openxmlformats.org/officeDocument/2006/relationships/image" Target="../media/image100.emf"/><Relationship Id="rId122" Type="http://schemas.openxmlformats.org/officeDocument/2006/relationships/image" Target="../media/image121.emf"/><Relationship Id="rId143" Type="http://schemas.openxmlformats.org/officeDocument/2006/relationships/image" Target="../media/image142.emf"/><Relationship Id="rId148" Type="http://schemas.openxmlformats.org/officeDocument/2006/relationships/image" Target="../media/image147.emf"/><Relationship Id="rId164" Type="http://schemas.openxmlformats.org/officeDocument/2006/relationships/image" Target="../media/image163.emf"/><Relationship Id="rId169" Type="http://schemas.openxmlformats.org/officeDocument/2006/relationships/image" Target="../media/image168.emf"/><Relationship Id="rId185" Type="http://schemas.openxmlformats.org/officeDocument/2006/relationships/image" Target="../media/image184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80" Type="http://schemas.openxmlformats.org/officeDocument/2006/relationships/image" Target="../media/image179.emf"/><Relationship Id="rId210" Type="http://schemas.openxmlformats.org/officeDocument/2006/relationships/image" Target="../media/image209.emf"/><Relationship Id="rId215" Type="http://schemas.openxmlformats.org/officeDocument/2006/relationships/image" Target="../media/image214.emf"/><Relationship Id="rId236" Type="http://schemas.openxmlformats.org/officeDocument/2006/relationships/image" Target="../media/image235.emf"/><Relationship Id="rId257" Type="http://schemas.openxmlformats.org/officeDocument/2006/relationships/image" Target="../media/image256.emf"/><Relationship Id="rId278" Type="http://schemas.openxmlformats.org/officeDocument/2006/relationships/image" Target="../media/image277.emf"/><Relationship Id="rId26" Type="http://schemas.openxmlformats.org/officeDocument/2006/relationships/image" Target="../media/image25.emf"/><Relationship Id="rId231" Type="http://schemas.openxmlformats.org/officeDocument/2006/relationships/image" Target="../media/image230.emf"/><Relationship Id="rId252" Type="http://schemas.openxmlformats.org/officeDocument/2006/relationships/image" Target="../media/image251.emf"/><Relationship Id="rId273" Type="http://schemas.openxmlformats.org/officeDocument/2006/relationships/image" Target="../media/image272.emf"/><Relationship Id="rId47" Type="http://schemas.openxmlformats.org/officeDocument/2006/relationships/image" Target="../media/image46.emf"/><Relationship Id="rId68" Type="http://schemas.openxmlformats.org/officeDocument/2006/relationships/image" Target="../media/image67.emf"/><Relationship Id="rId89" Type="http://schemas.openxmlformats.org/officeDocument/2006/relationships/image" Target="../media/image88.emf"/><Relationship Id="rId112" Type="http://schemas.openxmlformats.org/officeDocument/2006/relationships/image" Target="../media/image111.emf"/><Relationship Id="rId133" Type="http://schemas.openxmlformats.org/officeDocument/2006/relationships/image" Target="../media/image132.emf"/><Relationship Id="rId154" Type="http://schemas.openxmlformats.org/officeDocument/2006/relationships/image" Target="../media/image153.emf"/><Relationship Id="rId175" Type="http://schemas.openxmlformats.org/officeDocument/2006/relationships/image" Target="../media/image174.emf"/><Relationship Id="rId196" Type="http://schemas.openxmlformats.org/officeDocument/2006/relationships/image" Target="../media/image195.emf"/><Relationship Id="rId200" Type="http://schemas.openxmlformats.org/officeDocument/2006/relationships/image" Target="../media/image199.emf"/><Relationship Id="rId16" Type="http://schemas.openxmlformats.org/officeDocument/2006/relationships/image" Target="../media/image15.emf"/><Relationship Id="rId221" Type="http://schemas.openxmlformats.org/officeDocument/2006/relationships/image" Target="../media/image220.emf"/><Relationship Id="rId242" Type="http://schemas.openxmlformats.org/officeDocument/2006/relationships/image" Target="../media/image241.emf"/><Relationship Id="rId263" Type="http://schemas.openxmlformats.org/officeDocument/2006/relationships/image" Target="../media/image262.emf"/><Relationship Id="rId284" Type="http://schemas.openxmlformats.org/officeDocument/2006/relationships/image" Target="../media/image283.emf"/><Relationship Id="rId37" Type="http://schemas.openxmlformats.org/officeDocument/2006/relationships/image" Target="../media/image36.emf"/><Relationship Id="rId58" Type="http://schemas.openxmlformats.org/officeDocument/2006/relationships/image" Target="../media/image57.emf"/><Relationship Id="rId79" Type="http://schemas.openxmlformats.org/officeDocument/2006/relationships/image" Target="../media/image78.emf"/><Relationship Id="rId102" Type="http://schemas.openxmlformats.org/officeDocument/2006/relationships/image" Target="../media/image101.emf"/><Relationship Id="rId123" Type="http://schemas.openxmlformats.org/officeDocument/2006/relationships/image" Target="../media/image122.emf"/><Relationship Id="rId144" Type="http://schemas.openxmlformats.org/officeDocument/2006/relationships/image" Target="../media/image143.emf"/><Relationship Id="rId90" Type="http://schemas.openxmlformats.org/officeDocument/2006/relationships/image" Target="../media/image89.emf"/><Relationship Id="rId165" Type="http://schemas.openxmlformats.org/officeDocument/2006/relationships/image" Target="../media/image164.emf"/><Relationship Id="rId186" Type="http://schemas.openxmlformats.org/officeDocument/2006/relationships/image" Target="../media/image185.emf"/><Relationship Id="rId211" Type="http://schemas.openxmlformats.org/officeDocument/2006/relationships/image" Target="../media/image210.emf"/><Relationship Id="rId232" Type="http://schemas.openxmlformats.org/officeDocument/2006/relationships/image" Target="../media/image231.emf"/><Relationship Id="rId253" Type="http://schemas.openxmlformats.org/officeDocument/2006/relationships/image" Target="../media/image252.emf"/><Relationship Id="rId274" Type="http://schemas.openxmlformats.org/officeDocument/2006/relationships/image" Target="../media/image273.emf"/><Relationship Id="rId27" Type="http://schemas.openxmlformats.org/officeDocument/2006/relationships/image" Target="../media/image26.emf"/><Relationship Id="rId48" Type="http://schemas.openxmlformats.org/officeDocument/2006/relationships/image" Target="../media/image47.emf"/><Relationship Id="rId69" Type="http://schemas.openxmlformats.org/officeDocument/2006/relationships/image" Target="../media/image68.emf"/><Relationship Id="rId113" Type="http://schemas.openxmlformats.org/officeDocument/2006/relationships/image" Target="../media/image112.emf"/><Relationship Id="rId134" Type="http://schemas.openxmlformats.org/officeDocument/2006/relationships/image" Target="../media/image133.emf"/><Relationship Id="rId80" Type="http://schemas.openxmlformats.org/officeDocument/2006/relationships/image" Target="../media/image79.emf"/><Relationship Id="rId155" Type="http://schemas.openxmlformats.org/officeDocument/2006/relationships/image" Target="../media/image154.emf"/><Relationship Id="rId176" Type="http://schemas.openxmlformats.org/officeDocument/2006/relationships/image" Target="../media/image175.emf"/><Relationship Id="rId197" Type="http://schemas.openxmlformats.org/officeDocument/2006/relationships/image" Target="../media/image196.emf"/><Relationship Id="rId201" Type="http://schemas.openxmlformats.org/officeDocument/2006/relationships/image" Target="../media/image200.emf"/><Relationship Id="rId222" Type="http://schemas.openxmlformats.org/officeDocument/2006/relationships/image" Target="../media/image221.emf"/><Relationship Id="rId243" Type="http://schemas.openxmlformats.org/officeDocument/2006/relationships/image" Target="../media/image242.emf"/><Relationship Id="rId264" Type="http://schemas.openxmlformats.org/officeDocument/2006/relationships/image" Target="../media/image263.emf"/><Relationship Id="rId285" Type="http://schemas.openxmlformats.org/officeDocument/2006/relationships/image" Target="../media/image284.emf"/><Relationship Id="rId17" Type="http://schemas.openxmlformats.org/officeDocument/2006/relationships/image" Target="../media/image16.emf"/><Relationship Id="rId38" Type="http://schemas.openxmlformats.org/officeDocument/2006/relationships/image" Target="../media/image37.emf"/><Relationship Id="rId59" Type="http://schemas.openxmlformats.org/officeDocument/2006/relationships/image" Target="../media/image58.emf"/><Relationship Id="rId103" Type="http://schemas.openxmlformats.org/officeDocument/2006/relationships/image" Target="../media/image102.emf"/><Relationship Id="rId124" Type="http://schemas.openxmlformats.org/officeDocument/2006/relationships/image" Target="../media/image123.emf"/><Relationship Id="rId70" Type="http://schemas.openxmlformats.org/officeDocument/2006/relationships/image" Target="../media/image69.emf"/><Relationship Id="rId91" Type="http://schemas.openxmlformats.org/officeDocument/2006/relationships/image" Target="../media/image90.emf"/><Relationship Id="rId145" Type="http://schemas.openxmlformats.org/officeDocument/2006/relationships/image" Target="../media/image144.emf"/><Relationship Id="rId166" Type="http://schemas.openxmlformats.org/officeDocument/2006/relationships/image" Target="../media/image165.emf"/><Relationship Id="rId187" Type="http://schemas.openxmlformats.org/officeDocument/2006/relationships/image" Target="../media/image186.emf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211.emf"/><Relationship Id="rId233" Type="http://schemas.openxmlformats.org/officeDocument/2006/relationships/image" Target="../media/image232.emf"/><Relationship Id="rId254" Type="http://schemas.openxmlformats.org/officeDocument/2006/relationships/image" Target="../media/image253.emf"/><Relationship Id="rId28" Type="http://schemas.openxmlformats.org/officeDocument/2006/relationships/image" Target="../media/image27.emf"/><Relationship Id="rId49" Type="http://schemas.openxmlformats.org/officeDocument/2006/relationships/image" Target="../media/image48.emf"/><Relationship Id="rId114" Type="http://schemas.openxmlformats.org/officeDocument/2006/relationships/image" Target="../media/image113.emf"/><Relationship Id="rId275" Type="http://schemas.openxmlformats.org/officeDocument/2006/relationships/image" Target="../media/image274.emf"/><Relationship Id="rId60" Type="http://schemas.openxmlformats.org/officeDocument/2006/relationships/image" Target="../media/image59.emf"/><Relationship Id="rId81" Type="http://schemas.openxmlformats.org/officeDocument/2006/relationships/image" Target="../media/image80.emf"/><Relationship Id="rId135" Type="http://schemas.openxmlformats.org/officeDocument/2006/relationships/image" Target="../media/image134.emf"/><Relationship Id="rId156" Type="http://schemas.openxmlformats.org/officeDocument/2006/relationships/image" Target="../media/image155.emf"/><Relationship Id="rId177" Type="http://schemas.openxmlformats.org/officeDocument/2006/relationships/image" Target="../media/image176.emf"/><Relationship Id="rId198" Type="http://schemas.openxmlformats.org/officeDocument/2006/relationships/image" Target="../media/image197.emf"/><Relationship Id="rId202" Type="http://schemas.openxmlformats.org/officeDocument/2006/relationships/image" Target="../media/image201.emf"/><Relationship Id="rId223" Type="http://schemas.openxmlformats.org/officeDocument/2006/relationships/image" Target="../media/image222.emf"/><Relationship Id="rId244" Type="http://schemas.openxmlformats.org/officeDocument/2006/relationships/image" Target="../media/image24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876300" y="254000"/>
            <a:ext cx="10426700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205"/>
          <p:cNvGrpSpPr>
            <a:grpSpLocks/>
          </p:cNvGrpSpPr>
          <p:nvPr/>
        </p:nvGrpSpPr>
        <p:grpSpPr bwMode="auto">
          <a:xfrm>
            <a:off x="876300" y="254000"/>
            <a:ext cx="10669588" cy="8534400"/>
            <a:chOff x="552" y="160"/>
            <a:chExt cx="6721" cy="5376"/>
          </a:xfrm>
        </p:grpSpPr>
        <p:sp>
          <p:nvSpPr>
            <p:cNvPr id="1315" name="Rectangle 5"/>
            <p:cNvSpPr>
              <a:spLocks noChangeArrowheads="1"/>
            </p:cNvSpPr>
            <p:nvPr/>
          </p:nvSpPr>
          <p:spPr bwMode="auto">
            <a:xfrm>
              <a:off x="552" y="160"/>
              <a:ext cx="6574" cy="39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7" name="Rectangle 6"/>
            <p:cNvSpPr>
              <a:spLocks noChangeArrowheads="1"/>
            </p:cNvSpPr>
            <p:nvPr/>
          </p:nvSpPr>
          <p:spPr bwMode="auto">
            <a:xfrm>
              <a:off x="699" y="160"/>
              <a:ext cx="6574" cy="39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8" name="Rectangle 7"/>
            <p:cNvSpPr>
              <a:spLocks noChangeArrowheads="1"/>
            </p:cNvSpPr>
            <p:nvPr/>
          </p:nvSpPr>
          <p:spPr bwMode="auto">
            <a:xfrm>
              <a:off x="1467" y="564"/>
              <a:ext cx="23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Index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0" name="Rectangle 9"/>
            <p:cNvSpPr>
              <a:spLocks noChangeArrowheads="1"/>
            </p:cNvSpPr>
            <p:nvPr/>
          </p:nvSpPr>
          <p:spPr bwMode="auto">
            <a:xfrm>
              <a:off x="570" y="1336"/>
              <a:ext cx="85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NTR index in euro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1" name="Rectangle 11"/>
            <p:cNvSpPr>
              <a:spLocks noChangeArrowheads="1"/>
            </p:cNvSpPr>
            <p:nvPr/>
          </p:nvSpPr>
          <p:spPr bwMode="auto">
            <a:xfrm>
              <a:off x="570" y="2661"/>
              <a:ext cx="23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Index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4" name="Line 13"/>
            <p:cNvSpPr>
              <a:spLocks noChangeShapeType="1"/>
            </p:cNvSpPr>
            <p:nvPr/>
          </p:nvSpPr>
          <p:spPr bwMode="auto">
            <a:xfrm>
              <a:off x="831" y="3879"/>
              <a:ext cx="1980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6" name="Line 14"/>
            <p:cNvSpPr>
              <a:spLocks noChangeShapeType="1"/>
            </p:cNvSpPr>
            <p:nvPr/>
          </p:nvSpPr>
          <p:spPr bwMode="auto">
            <a:xfrm>
              <a:off x="897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7" name="Line 15"/>
            <p:cNvSpPr>
              <a:spLocks noChangeShapeType="1"/>
            </p:cNvSpPr>
            <p:nvPr/>
          </p:nvSpPr>
          <p:spPr bwMode="auto">
            <a:xfrm>
              <a:off x="1051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9" name="Rectangle 16"/>
            <p:cNvSpPr>
              <a:spLocks noChangeArrowheads="1"/>
            </p:cNvSpPr>
            <p:nvPr/>
          </p:nvSpPr>
          <p:spPr bwMode="auto">
            <a:xfrm>
              <a:off x="932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0" name="Line 17"/>
            <p:cNvSpPr>
              <a:spLocks noChangeShapeType="1"/>
            </p:cNvSpPr>
            <p:nvPr/>
          </p:nvSpPr>
          <p:spPr bwMode="auto">
            <a:xfrm>
              <a:off x="1051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2" name="Line 18"/>
            <p:cNvSpPr>
              <a:spLocks noChangeShapeType="1"/>
            </p:cNvSpPr>
            <p:nvPr/>
          </p:nvSpPr>
          <p:spPr bwMode="auto">
            <a:xfrm>
              <a:off x="1206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3" name="Rectangle 19"/>
            <p:cNvSpPr>
              <a:spLocks noChangeArrowheads="1"/>
            </p:cNvSpPr>
            <p:nvPr/>
          </p:nvSpPr>
          <p:spPr bwMode="auto">
            <a:xfrm>
              <a:off x="1087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5" name="Line 20"/>
            <p:cNvSpPr>
              <a:spLocks noChangeShapeType="1"/>
            </p:cNvSpPr>
            <p:nvPr/>
          </p:nvSpPr>
          <p:spPr bwMode="auto">
            <a:xfrm>
              <a:off x="1206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6" name="Line 21"/>
            <p:cNvSpPr>
              <a:spLocks noChangeShapeType="1"/>
            </p:cNvSpPr>
            <p:nvPr/>
          </p:nvSpPr>
          <p:spPr bwMode="auto">
            <a:xfrm>
              <a:off x="1360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7" name="Rectangle 22"/>
            <p:cNvSpPr>
              <a:spLocks noChangeArrowheads="1"/>
            </p:cNvSpPr>
            <p:nvPr/>
          </p:nvSpPr>
          <p:spPr bwMode="auto">
            <a:xfrm>
              <a:off x="1241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8" name="Line 23"/>
            <p:cNvSpPr>
              <a:spLocks noChangeShapeType="1"/>
            </p:cNvSpPr>
            <p:nvPr/>
          </p:nvSpPr>
          <p:spPr bwMode="auto">
            <a:xfrm>
              <a:off x="1360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9" name="Line 24"/>
            <p:cNvSpPr>
              <a:spLocks noChangeShapeType="1"/>
            </p:cNvSpPr>
            <p:nvPr/>
          </p:nvSpPr>
          <p:spPr bwMode="auto">
            <a:xfrm>
              <a:off x="1515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0" name="Rectangle 25"/>
            <p:cNvSpPr>
              <a:spLocks noChangeArrowheads="1"/>
            </p:cNvSpPr>
            <p:nvPr/>
          </p:nvSpPr>
          <p:spPr bwMode="auto">
            <a:xfrm>
              <a:off x="1396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1" name="Line 26"/>
            <p:cNvSpPr>
              <a:spLocks noChangeShapeType="1"/>
            </p:cNvSpPr>
            <p:nvPr/>
          </p:nvSpPr>
          <p:spPr bwMode="auto">
            <a:xfrm>
              <a:off x="1515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2" name="Line 27"/>
            <p:cNvSpPr>
              <a:spLocks noChangeShapeType="1"/>
            </p:cNvSpPr>
            <p:nvPr/>
          </p:nvSpPr>
          <p:spPr bwMode="auto">
            <a:xfrm>
              <a:off x="1669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3" name="Rectangle 28"/>
            <p:cNvSpPr>
              <a:spLocks noChangeArrowheads="1"/>
            </p:cNvSpPr>
            <p:nvPr/>
          </p:nvSpPr>
          <p:spPr bwMode="auto">
            <a:xfrm>
              <a:off x="1551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4" name="Line 29"/>
            <p:cNvSpPr>
              <a:spLocks noChangeShapeType="1"/>
            </p:cNvSpPr>
            <p:nvPr/>
          </p:nvSpPr>
          <p:spPr bwMode="auto">
            <a:xfrm>
              <a:off x="1669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5" name="Line 30"/>
            <p:cNvSpPr>
              <a:spLocks noChangeShapeType="1"/>
            </p:cNvSpPr>
            <p:nvPr/>
          </p:nvSpPr>
          <p:spPr bwMode="auto">
            <a:xfrm>
              <a:off x="1824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6" name="Rectangle 31"/>
            <p:cNvSpPr>
              <a:spLocks noChangeArrowheads="1"/>
            </p:cNvSpPr>
            <p:nvPr/>
          </p:nvSpPr>
          <p:spPr bwMode="auto">
            <a:xfrm>
              <a:off x="1705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7" name="Line 32"/>
            <p:cNvSpPr>
              <a:spLocks noChangeShapeType="1"/>
            </p:cNvSpPr>
            <p:nvPr/>
          </p:nvSpPr>
          <p:spPr bwMode="auto">
            <a:xfrm>
              <a:off x="1824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8" name="Line 33"/>
            <p:cNvSpPr>
              <a:spLocks noChangeShapeType="1"/>
            </p:cNvSpPr>
            <p:nvPr/>
          </p:nvSpPr>
          <p:spPr bwMode="auto">
            <a:xfrm>
              <a:off x="1973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Rectangle 34"/>
            <p:cNvSpPr>
              <a:spLocks noChangeArrowheads="1"/>
            </p:cNvSpPr>
            <p:nvPr/>
          </p:nvSpPr>
          <p:spPr bwMode="auto">
            <a:xfrm>
              <a:off x="1860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0" name="Line 35"/>
            <p:cNvSpPr>
              <a:spLocks noChangeShapeType="1"/>
            </p:cNvSpPr>
            <p:nvPr/>
          </p:nvSpPr>
          <p:spPr bwMode="auto">
            <a:xfrm>
              <a:off x="1973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Line 36"/>
            <p:cNvSpPr>
              <a:spLocks noChangeShapeType="1"/>
            </p:cNvSpPr>
            <p:nvPr/>
          </p:nvSpPr>
          <p:spPr bwMode="auto">
            <a:xfrm>
              <a:off x="2127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Rectangle 37"/>
            <p:cNvSpPr>
              <a:spLocks noChangeArrowheads="1"/>
            </p:cNvSpPr>
            <p:nvPr/>
          </p:nvSpPr>
          <p:spPr bwMode="auto">
            <a:xfrm>
              <a:off x="2008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5" name="Line 38"/>
            <p:cNvSpPr>
              <a:spLocks noChangeShapeType="1"/>
            </p:cNvSpPr>
            <p:nvPr/>
          </p:nvSpPr>
          <p:spPr bwMode="auto">
            <a:xfrm>
              <a:off x="2127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Line 39"/>
            <p:cNvSpPr>
              <a:spLocks noChangeShapeType="1"/>
            </p:cNvSpPr>
            <p:nvPr/>
          </p:nvSpPr>
          <p:spPr bwMode="auto">
            <a:xfrm>
              <a:off x="2282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Rectangle 40"/>
            <p:cNvSpPr>
              <a:spLocks noChangeArrowheads="1"/>
            </p:cNvSpPr>
            <p:nvPr/>
          </p:nvSpPr>
          <p:spPr bwMode="auto">
            <a:xfrm>
              <a:off x="2163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8" name="Line 41"/>
            <p:cNvSpPr>
              <a:spLocks noChangeShapeType="1"/>
            </p:cNvSpPr>
            <p:nvPr/>
          </p:nvSpPr>
          <p:spPr bwMode="auto">
            <a:xfrm>
              <a:off x="2282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Line 42"/>
            <p:cNvSpPr>
              <a:spLocks noChangeShapeType="1"/>
            </p:cNvSpPr>
            <p:nvPr/>
          </p:nvSpPr>
          <p:spPr bwMode="auto">
            <a:xfrm>
              <a:off x="2436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Rectangle 43"/>
            <p:cNvSpPr>
              <a:spLocks noChangeArrowheads="1"/>
            </p:cNvSpPr>
            <p:nvPr/>
          </p:nvSpPr>
          <p:spPr bwMode="auto">
            <a:xfrm>
              <a:off x="2317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1" name="Line 44"/>
            <p:cNvSpPr>
              <a:spLocks noChangeShapeType="1"/>
            </p:cNvSpPr>
            <p:nvPr/>
          </p:nvSpPr>
          <p:spPr bwMode="auto">
            <a:xfrm>
              <a:off x="2436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Line 45"/>
            <p:cNvSpPr>
              <a:spLocks noChangeShapeType="1"/>
            </p:cNvSpPr>
            <p:nvPr/>
          </p:nvSpPr>
          <p:spPr bwMode="auto">
            <a:xfrm>
              <a:off x="2591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Rectangle 46"/>
            <p:cNvSpPr>
              <a:spLocks noChangeArrowheads="1"/>
            </p:cNvSpPr>
            <p:nvPr/>
          </p:nvSpPr>
          <p:spPr bwMode="auto">
            <a:xfrm>
              <a:off x="2472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4" name="Line 47"/>
            <p:cNvSpPr>
              <a:spLocks noChangeShapeType="1"/>
            </p:cNvSpPr>
            <p:nvPr/>
          </p:nvSpPr>
          <p:spPr bwMode="auto">
            <a:xfrm>
              <a:off x="2591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Line 48"/>
            <p:cNvSpPr>
              <a:spLocks noChangeShapeType="1"/>
            </p:cNvSpPr>
            <p:nvPr/>
          </p:nvSpPr>
          <p:spPr bwMode="auto">
            <a:xfrm>
              <a:off x="2745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Rectangle 49"/>
            <p:cNvSpPr>
              <a:spLocks noChangeArrowheads="1"/>
            </p:cNvSpPr>
            <p:nvPr/>
          </p:nvSpPr>
          <p:spPr bwMode="auto">
            <a:xfrm>
              <a:off x="2626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7" name="Line 50"/>
            <p:cNvSpPr>
              <a:spLocks noChangeShapeType="1"/>
            </p:cNvSpPr>
            <p:nvPr/>
          </p:nvSpPr>
          <p:spPr bwMode="auto">
            <a:xfrm>
              <a:off x="974" y="3980"/>
              <a:ext cx="0" cy="12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Line 51"/>
            <p:cNvSpPr>
              <a:spLocks noChangeShapeType="1"/>
            </p:cNvSpPr>
            <p:nvPr/>
          </p:nvSpPr>
          <p:spPr bwMode="auto">
            <a:xfrm>
              <a:off x="2668" y="3980"/>
              <a:ext cx="0" cy="12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9" name="Line 52"/>
            <p:cNvSpPr>
              <a:spLocks noChangeShapeType="1"/>
            </p:cNvSpPr>
            <p:nvPr/>
          </p:nvSpPr>
          <p:spPr bwMode="auto">
            <a:xfrm>
              <a:off x="974" y="3992"/>
              <a:ext cx="169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0" name="Line 53"/>
            <p:cNvSpPr>
              <a:spLocks noChangeShapeType="1"/>
            </p:cNvSpPr>
            <p:nvPr/>
          </p:nvSpPr>
          <p:spPr bwMode="auto">
            <a:xfrm>
              <a:off x="1821" y="3992"/>
              <a:ext cx="0" cy="12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Rectangle 54"/>
            <p:cNvSpPr>
              <a:spLocks noChangeArrowheads="1"/>
            </p:cNvSpPr>
            <p:nvPr/>
          </p:nvSpPr>
          <p:spPr bwMode="auto">
            <a:xfrm>
              <a:off x="1741" y="4016"/>
              <a:ext cx="184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2018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2" name="Line 55"/>
            <p:cNvSpPr>
              <a:spLocks noChangeShapeType="1"/>
            </p:cNvSpPr>
            <p:nvPr/>
          </p:nvSpPr>
          <p:spPr bwMode="auto">
            <a:xfrm>
              <a:off x="831" y="2821"/>
              <a:ext cx="0" cy="1058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Line 56"/>
            <p:cNvSpPr>
              <a:spLocks noChangeShapeType="1"/>
            </p:cNvSpPr>
            <p:nvPr/>
          </p:nvSpPr>
          <p:spPr bwMode="auto">
            <a:xfrm>
              <a:off x="808" y="3005"/>
              <a:ext cx="23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Rectangle 57"/>
            <p:cNvSpPr>
              <a:spLocks noChangeArrowheads="1"/>
            </p:cNvSpPr>
            <p:nvPr/>
          </p:nvSpPr>
          <p:spPr bwMode="auto">
            <a:xfrm>
              <a:off x="623" y="2964"/>
              <a:ext cx="208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110.0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5" name="Line 58"/>
            <p:cNvSpPr>
              <a:spLocks noChangeShapeType="1"/>
            </p:cNvSpPr>
            <p:nvPr/>
          </p:nvSpPr>
          <p:spPr bwMode="auto">
            <a:xfrm>
              <a:off x="808" y="3118"/>
              <a:ext cx="23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4" name="Rectangle 59"/>
            <p:cNvSpPr>
              <a:spLocks noChangeArrowheads="1"/>
            </p:cNvSpPr>
            <p:nvPr/>
          </p:nvSpPr>
          <p:spPr bwMode="auto">
            <a:xfrm>
              <a:off x="623" y="3077"/>
              <a:ext cx="208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105.0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5" name="Line 60"/>
            <p:cNvSpPr>
              <a:spLocks noChangeShapeType="1"/>
            </p:cNvSpPr>
            <p:nvPr/>
          </p:nvSpPr>
          <p:spPr bwMode="auto">
            <a:xfrm>
              <a:off x="808" y="3237"/>
              <a:ext cx="23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6" name="Rectangle 61"/>
            <p:cNvSpPr>
              <a:spLocks noChangeArrowheads="1"/>
            </p:cNvSpPr>
            <p:nvPr/>
          </p:nvSpPr>
          <p:spPr bwMode="auto">
            <a:xfrm>
              <a:off x="623" y="3196"/>
              <a:ext cx="208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100.0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7" name="Line 62"/>
            <p:cNvSpPr>
              <a:spLocks noChangeShapeType="1"/>
            </p:cNvSpPr>
            <p:nvPr/>
          </p:nvSpPr>
          <p:spPr bwMode="auto">
            <a:xfrm>
              <a:off x="808" y="3350"/>
              <a:ext cx="23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8" name="Rectangle 63"/>
            <p:cNvSpPr>
              <a:spLocks noChangeArrowheads="1"/>
            </p:cNvSpPr>
            <p:nvPr/>
          </p:nvSpPr>
          <p:spPr bwMode="auto">
            <a:xfrm>
              <a:off x="659" y="3309"/>
              <a:ext cx="166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95.0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1" name="Line 64"/>
            <p:cNvSpPr>
              <a:spLocks noChangeShapeType="1"/>
            </p:cNvSpPr>
            <p:nvPr/>
          </p:nvSpPr>
          <p:spPr bwMode="auto">
            <a:xfrm>
              <a:off x="808" y="3463"/>
              <a:ext cx="23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4" name="Rectangle 65"/>
            <p:cNvSpPr>
              <a:spLocks noChangeArrowheads="1"/>
            </p:cNvSpPr>
            <p:nvPr/>
          </p:nvSpPr>
          <p:spPr bwMode="auto">
            <a:xfrm>
              <a:off x="659" y="3422"/>
              <a:ext cx="166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90.0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6" name="Line 66"/>
            <p:cNvSpPr>
              <a:spLocks noChangeShapeType="1"/>
            </p:cNvSpPr>
            <p:nvPr/>
          </p:nvSpPr>
          <p:spPr bwMode="auto">
            <a:xfrm>
              <a:off x="808" y="3582"/>
              <a:ext cx="23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7" name="Rectangle 67"/>
            <p:cNvSpPr>
              <a:spLocks noChangeArrowheads="1"/>
            </p:cNvSpPr>
            <p:nvPr/>
          </p:nvSpPr>
          <p:spPr bwMode="auto">
            <a:xfrm>
              <a:off x="659" y="3541"/>
              <a:ext cx="166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85.0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8" name="Line 68"/>
            <p:cNvSpPr>
              <a:spLocks noChangeShapeType="1"/>
            </p:cNvSpPr>
            <p:nvPr/>
          </p:nvSpPr>
          <p:spPr bwMode="auto">
            <a:xfrm>
              <a:off x="808" y="3695"/>
              <a:ext cx="23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9" name="Rectangle 69"/>
            <p:cNvSpPr>
              <a:spLocks noChangeArrowheads="1"/>
            </p:cNvSpPr>
            <p:nvPr/>
          </p:nvSpPr>
          <p:spPr bwMode="auto">
            <a:xfrm>
              <a:off x="659" y="3653"/>
              <a:ext cx="166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80.0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60" name="Freeform 70"/>
            <p:cNvSpPr>
              <a:spLocks noEditPoints="1"/>
            </p:cNvSpPr>
            <p:nvPr/>
          </p:nvSpPr>
          <p:spPr bwMode="auto">
            <a:xfrm>
              <a:off x="825" y="3692"/>
              <a:ext cx="1980" cy="6"/>
            </a:xfrm>
            <a:custGeom>
              <a:avLst/>
              <a:gdLst>
                <a:gd name="T0" fmla="*/ 24 w 1980"/>
                <a:gd name="T1" fmla="*/ 6 h 6"/>
                <a:gd name="T2" fmla="*/ 66 w 1980"/>
                <a:gd name="T3" fmla="*/ 6 h 6"/>
                <a:gd name="T4" fmla="*/ 101 w 1980"/>
                <a:gd name="T5" fmla="*/ 0 h 6"/>
                <a:gd name="T6" fmla="*/ 131 w 1980"/>
                <a:gd name="T7" fmla="*/ 0 h 6"/>
                <a:gd name="T8" fmla="*/ 155 w 1980"/>
                <a:gd name="T9" fmla="*/ 0 h 6"/>
                <a:gd name="T10" fmla="*/ 191 w 1980"/>
                <a:gd name="T11" fmla="*/ 6 h 6"/>
                <a:gd name="T12" fmla="*/ 232 w 1980"/>
                <a:gd name="T13" fmla="*/ 6 h 6"/>
                <a:gd name="T14" fmla="*/ 268 w 1980"/>
                <a:gd name="T15" fmla="*/ 0 h 6"/>
                <a:gd name="T16" fmla="*/ 298 w 1980"/>
                <a:gd name="T17" fmla="*/ 0 h 6"/>
                <a:gd name="T18" fmla="*/ 321 w 1980"/>
                <a:gd name="T19" fmla="*/ 0 h 6"/>
                <a:gd name="T20" fmla="*/ 357 w 1980"/>
                <a:gd name="T21" fmla="*/ 6 h 6"/>
                <a:gd name="T22" fmla="*/ 399 w 1980"/>
                <a:gd name="T23" fmla="*/ 6 h 6"/>
                <a:gd name="T24" fmla="*/ 434 w 1980"/>
                <a:gd name="T25" fmla="*/ 0 h 6"/>
                <a:gd name="T26" fmla="*/ 464 w 1980"/>
                <a:gd name="T27" fmla="*/ 0 h 6"/>
                <a:gd name="T28" fmla="*/ 488 w 1980"/>
                <a:gd name="T29" fmla="*/ 0 h 6"/>
                <a:gd name="T30" fmla="*/ 523 w 1980"/>
                <a:gd name="T31" fmla="*/ 6 h 6"/>
                <a:gd name="T32" fmla="*/ 565 w 1980"/>
                <a:gd name="T33" fmla="*/ 6 h 6"/>
                <a:gd name="T34" fmla="*/ 601 w 1980"/>
                <a:gd name="T35" fmla="*/ 0 h 6"/>
                <a:gd name="T36" fmla="*/ 630 w 1980"/>
                <a:gd name="T37" fmla="*/ 0 h 6"/>
                <a:gd name="T38" fmla="*/ 654 w 1980"/>
                <a:gd name="T39" fmla="*/ 0 h 6"/>
                <a:gd name="T40" fmla="*/ 690 w 1980"/>
                <a:gd name="T41" fmla="*/ 6 h 6"/>
                <a:gd name="T42" fmla="*/ 732 w 1980"/>
                <a:gd name="T43" fmla="*/ 6 h 6"/>
                <a:gd name="T44" fmla="*/ 767 w 1980"/>
                <a:gd name="T45" fmla="*/ 0 h 6"/>
                <a:gd name="T46" fmla="*/ 797 w 1980"/>
                <a:gd name="T47" fmla="*/ 0 h 6"/>
                <a:gd name="T48" fmla="*/ 821 w 1980"/>
                <a:gd name="T49" fmla="*/ 0 h 6"/>
                <a:gd name="T50" fmla="*/ 856 w 1980"/>
                <a:gd name="T51" fmla="*/ 6 h 6"/>
                <a:gd name="T52" fmla="*/ 898 w 1980"/>
                <a:gd name="T53" fmla="*/ 6 h 6"/>
                <a:gd name="T54" fmla="*/ 934 w 1980"/>
                <a:gd name="T55" fmla="*/ 0 h 6"/>
                <a:gd name="T56" fmla="*/ 963 w 1980"/>
                <a:gd name="T57" fmla="*/ 0 h 6"/>
                <a:gd name="T58" fmla="*/ 987 w 1980"/>
                <a:gd name="T59" fmla="*/ 0 h 6"/>
                <a:gd name="T60" fmla="*/ 1023 w 1980"/>
                <a:gd name="T61" fmla="*/ 6 h 6"/>
                <a:gd name="T62" fmla="*/ 1064 w 1980"/>
                <a:gd name="T63" fmla="*/ 6 h 6"/>
                <a:gd name="T64" fmla="*/ 1100 w 1980"/>
                <a:gd name="T65" fmla="*/ 0 h 6"/>
                <a:gd name="T66" fmla="*/ 1130 w 1980"/>
                <a:gd name="T67" fmla="*/ 0 h 6"/>
                <a:gd name="T68" fmla="*/ 1154 w 1980"/>
                <a:gd name="T69" fmla="*/ 0 h 6"/>
                <a:gd name="T70" fmla="*/ 1189 w 1980"/>
                <a:gd name="T71" fmla="*/ 6 h 6"/>
                <a:gd name="T72" fmla="*/ 1231 w 1980"/>
                <a:gd name="T73" fmla="*/ 6 h 6"/>
                <a:gd name="T74" fmla="*/ 1266 w 1980"/>
                <a:gd name="T75" fmla="*/ 0 h 6"/>
                <a:gd name="T76" fmla="*/ 1296 w 1980"/>
                <a:gd name="T77" fmla="*/ 0 h 6"/>
                <a:gd name="T78" fmla="*/ 1320 w 1980"/>
                <a:gd name="T79" fmla="*/ 0 h 6"/>
                <a:gd name="T80" fmla="*/ 1356 w 1980"/>
                <a:gd name="T81" fmla="*/ 6 h 6"/>
                <a:gd name="T82" fmla="*/ 1397 w 1980"/>
                <a:gd name="T83" fmla="*/ 6 h 6"/>
                <a:gd name="T84" fmla="*/ 1433 w 1980"/>
                <a:gd name="T85" fmla="*/ 0 h 6"/>
                <a:gd name="T86" fmla="*/ 1463 w 1980"/>
                <a:gd name="T87" fmla="*/ 0 h 6"/>
                <a:gd name="T88" fmla="*/ 1486 w 1980"/>
                <a:gd name="T89" fmla="*/ 0 h 6"/>
                <a:gd name="T90" fmla="*/ 1522 w 1980"/>
                <a:gd name="T91" fmla="*/ 6 h 6"/>
                <a:gd name="T92" fmla="*/ 1564 w 1980"/>
                <a:gd name="T93" fmla="*/ 6 h 6"/>
                <a:gd name="T94" fmla="*/ 1599 w 1980"/>
                <a:gd name="T95" fmla="*/ 0 h 6"/>
                <a:gd name="T96" fmla="*/ 1629 w 1980"/>
                <a:gd name="T97" fmla="*/ 0 h 6"/>
                <a:gd name="T98" fmla="*/ 1653 w 1980"/>
                <a:gd name="T99" fmla="*/ 0 h 6"/>
                <a:gd name="T100" fmla="*/ 1688 w 1980"/>
                <a:gd name="T101" fmla="*/ 6 h 6"/>
                <a:gd name="T102" fmla="*/ 1730 w 1980"/>
                <a:gd name="T103" fmla="*/ 6 h 6"/>
                <a:gd name="T104" fmla="*/ 1766 w 1980"/>
                <a:gd name="T105" fmla="*/ 0 h 6"/>
                <a:gd name="T106" fmla="*/ 1795 w 1980"/>
                <a:gd name="T107" fmla="*/ 0 h 6"/>
                <a:gd name="T108" fmla="*/ 1819 w 1980"/>
                <a:gd name="T109" fmla="*/ 0 h 6"/>
                <a:gd name="T110" fmla="*/ 1855 w 1980"/>
                <a:gd name="T111" fmla="*/ 6 h 6"/>
                <a:gd name="T112" fmla="*/ 1897 w 1980"/>
                <a:gd name="T113" fmla="*/ 6 h 6"/>
                <a:gd name="T114" fmla="*/ 1932 w 1980"/>
                <a:gd name="T115" fmla="*/ 0 h 6"/>
                <a:gd name="T116" fmla="*/ 1962 w 1980"/>
                <a:gd name="T1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980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  <a:moveTo>
                    <a:pt x="12" y="0"/>
                  </a:moveTo>
                  <a:lnTo>
                    <a:pt x="18" y="0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0"/>
                  </a:lnTo>
                  <a:close/>
                  <a:moveTo>
                    <a:pt x="24" y="0"/>
                  </a:move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24" y="0"/>
                  </a:lnTo>
                  <a:close/>
                  <a:moveTo>
                    <a:pt x="36" y="0"/>
                  </a:moveTo>
                  <a:lnTo>
                    <a:pt x="42" y="0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36" y="0"/>
                  </a:lnTo>
                  <a:close/>
                  <a:moveTo>
                    <a:pt x="48" y="0"/>
                  </a:moveTo>
                  <a:lnTo>
                    <a:pt x="54" y="0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48" y="0"/>
                  </a:lnTo>
                  <a:close/>
                  <a:moveTo>
                    <a:pt x="60" y="0"/>
                  </a:moveTo>
                  <a:lnTo>
                    <a:pt x="66" y="0"/>
                  </a:lnTo>
                  <a:lnTo>
                    <a:pt x="66" y="6"/>
                  </a:lnTo>
                  <a:lnTo>
                    <a:pt x="60" y="6"/>
                  </a:lnTo>
                  <a:lnTo>
                    <a:pt x="60" y="0"/>
                  </a:lnTo>
                  <a:close/>
                  <a:moveTo>
                    <a:pt x="72" y="0"/>
                  </a:moveTo>
                  <a:lnTo>
                    <a:pt x="78" y="0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72" y="0"/>
                  </a:lnTo>
                  <a:close/>
                  <a:moveTo>
                    <a:pt x="84" y="0"/>
                  </a:moveTo>
                  <a:lnTo>
                    <a:pt x="90" y="0"/>
                  </a:lnTo>
                  <a:lnTo>
                    <a:pt x="90" y="6"/>
                  </a:lnTo>
                  <a:lnTo>
                    <a:pt x="84" y="6"/>
                  </a:lnTo>
                  <a:lnTo>
                    <a:pt x="84" y="0"/>
                  </a:lnTo>
                  <a:close/>
                  <a:moveTo>
                    <a:pt x="96" y="0"/>
                  </a:moveTo>
                  <a:lnTo>
                    <a:pt x="101" y="0"/>
                  </a:lnTo>
                  <a:lnTo>
                    <a:pt x="101" y="6"/>
                  </a:lnTo>
                  <a:lnTo>
                    <a:pt x="96" y="6"/>
                  </a:lnTo>
                  <a:lnTo>
                    <a:pt x="96" y="0"/>
                  </a:lnTo>
                  <a:close/>
                  <a:moveTo>
                    <a:pt x="107" y="0"/>
                  </a:moveTo>
                  <a:lnTo>
                    <a:pt x="113" y="0"/>
                  </a:lnTo>
                  <a:lnTo>
                    <a:pt x="113" y="6"/>
                  </a:lnTo>
                  <a:lnTo>
                    <a:pt x="107" y="6"/>
                  </a:lnTo>
                  <a:lnTo>
                    <a:pt x="107" y="0"/>
                  </a:lnTo>
                  <a:close/>
                  <a:moveTo>
                    <a:pt x="119" y="0"/>
                  </a:moveTo>
                  <a:lnTo>
                    <a:pt x="125" y="0"/>
                  </a:lnTo>
                  <a:lnTo>
                    <a:pt x="125" y="6"/>
                  </a:lnTo>
                  <a:lnTo>
                    <a:pt x="119" y="6"/>
                  </a:lnTo>
                  <a:lnTo>
                    <a:pt x="119" y="0"/>
                  </a:lnTo>
                  <a:close/>
                  <a:moveTo>
                    <a:pt x="131" y="0"/>
                  </a:moveTo>
                  <a:lnTo>
                    <a:pt x="137" y="0"/>
                  </a:lnTo>
                  <a:lnTo>
                    <a:pt x="137" y="6"/>
                  </a:lnTo>
                  <a:lnTo>
                    <a:pt x="131" y="6"/>
                  </a:lnTo>
                  <a:lnTo>
                    <a:pt x="131" y="0"/>
                  </a:lnTo>
                  <a:close/>
                  <a:moveTo>
                    <a:pt x="143" y="0"/>
                  </a:moveTo>
                  <a:lnTo>
                    <a:pt x="149" y="0"/>
                  </a:lnTo>
                  <a:lnTo>
                    <a:pt x="149" y="6"/>
                  </a:lnTo>
                  <a:lnTo>
                    <a:pt x="143" y="6"/>
                  </a:lnTo>
                  <a:lnTo>
                    <a:pt x="143" y="0"/>
                  </a:lnTo>
                  <a:close/>
                  <a:moveTo>
                    <a:pt x="155" y="0"/>
                  </a:moveTo>
                  <a:lnTo>
                    <a:pt x="161" y="0"/>
                  </a:lnTo>
                  <a:lnTo>
                    <a:pt x="161" y="6"/>
                  </a:lnTo>
                  <a:lnTo>
                    <a:pt x="155" y="6"/>
                  </a:lnTo>
                  <a:lnTo>
                    <a:pt x="155" y="0"/>
                  </a:lnTo>
                  <a:close/>
                  <a:moveTo>
                    <a:pt x="167" y="0"/>
                  </a:moveTo>
                  <a:lnTo>
                    <a:pt x="173" y="0"/>
                  </a:lnTo>
                  <a:lnTo>
                    <a:pt x="173" y="6"/>
                  </a:lnTo>
                  <a:lnTo>
                    <a:pt x="167" y="6"/>
                  </a:lnTo>
                  <a:lnTo>
                    <a:pt x="167" y="0"/>
                  </a:lnTo>
                  <a:close/>
                  <a:moveTo>
                    <a:pt x="179" y="0"/>
                  </a:moveTo>
                  <a:lnTo>
                    <a:pt x="185" y="0"/>
                  </a:lnTo>
                  <a:lnTo>
                    <a:pt x="185" y="6"/>
                  </a:lnTo>
                  <a:lnTo>
                    <a:pt x="179" y="6"/>
                  </a:lnTo>
                  <a:lnTo>
                    <a:pt x="179" y="0"/>
                  </a:lnTo>
                  <a:close/>
                  <a:moveTo>
                    <a:pt x="191" y="0"/>
                  </a:moveTo>
                  <a:lnTo>
                    <a:pt x="197" y="0"/>
                  </a:lnTo>
                  <a:lnTo>
                    <a:pt x="197" y="6"/>
                  </a:lnTo>
                  <a:lnTo>
                    <a:pt x="191" y="6"/>
                  </a:lnTo>
                  <a:lnTo>
                    <a:pt x="191" y="0"/>
                  </a:lnTo>
                  <a:close/>
                  <a:moveTo>
                    <a:pt x="203" y="0"/>
                  </a:moveTo>
                  <a:lnTo>
                    <a:pt x="208" y="0"/>
                  </a:lnTo>
                  <a:lnTo>
                    <a:pt x="208" y="6"/>
                  </a:lnTo>
                  <a:lnTo>
                    <a:pt x="203" y="6"/>
                  </a:lnTo>
                  <a:lnTo>
                    <a:pt x="203" y="0"/>
                  </a:lnTo>
                  <a:close/>
                  <a:moveTo>
                    <a:pt x="214" y="0"/>
                  </a:moveTo>
                  <a:lnTo>
                    <a:pt x="220" y="0"/>
                  </a:lnTo>
                  <a:lnTo>
                    <a:pt x="220" y="6"/>
                  </a:lnTo>
                  <a:lnTo>
                    <a:pt x="214" y="6"/>
                  </a:lnTo>
                  <a:lnTo>
                    <a:pt x="214" y="0"/>
                  </a:lnTo>
                  <a:close/>
                  <a:moveTo>
                    <a:pt x="226" y="0"/>
                  </a:moveTo>
                  <a:lnTo>
                    <a:pt x="232" y="0"/>
                  </a:lnTo>
                  <a:lnTo>
                    <a:pt x="232" y="6"/>
                  </a:lnTo>
                  <a:lnTo>
                    <a:pt x="226" y="6"/>
                  </a:lnTo>
                  <a:lnTo>
                    <a:pt x="226" y="0"/>
                  </a:lnTo>
                  <a:close/>
                  <a:moveTo>
                    <a:pt x="238" y="0"/>
                  </a:moveTo>
                  <a:lnTo>
                    <a:pt x="244" y="0"/>
                  </a:lnTo>
                  <a:lnTo>
                    <a:pt x="244" y="6"/>
                  </a:lnTo>
                  <a:lnTo>
                    <a:pt x="238" y="6"/>
                  </a:lnTo>
                  <a:lnTo>
                    <a:pt x="238" y="0"/>
                  </a:lnTo>
                  <a:close/>
                  <a:moveTo>
                    <a:pt x="250" y="0"/>
                  </a:moveTo>
                  <a:lnTo>
                    <a:pt x="256" y="0"/>
                  </a:lnTo>
                  <a:lnTo>
                    <a:pt x="256" y="6"/>
                  </a:lnTo>
                  <a:lnTo>
                    <a:pt x="250" y="6"/>
                  </a:lnTo>
                  <a:lnTo>
                    <a:pt x="250" y="0"/>
                  </a:lnTo>
                  <a:close/>
                  <a:moveTo>
                    <a:pt x="262" y="0"/>
                  </a:moveTo>
                  <a:lnTo>
                    <a:pt x="268" y="0"/>
                  </a:lnTo>
                  <a:lnTo>
                    <a:pt x="268" y="6"/>
                  </a:lnTo>
                  <a:lnTo>
                    <a:pt x="262" y="6"/>
                  </a:lnTo>
                  <a:lnTo>
                    <a:pt x="262" y="0"/>
                  </a:lnTo>
                  <a:close/>
                  <a:moveTo>
                    <a:pt x="274" y="0"/>
                  </a:moveTo>
                  <a:lnTo>
                    <a:pt x="280" y="0"/>
                  </a:lnTo>
                  <a:lnTo>
                    <a:pt x="280" y="6"/>
                  </a:lnTo>
                  <a:lnTo>
                    <a:pt x="274" y="6"/>
                  </a:lnTo>
                  <a:lnTo>
                    <a:pt x="274" y="0"/>
                  </a:lnTo>
                  <a:close/>
                  <a:moveTo>
                    <a:pt x="286" y="0"/>
                  </a:moveTo>
                  <a:lnTo>
                    <a:pt x="292" y="0"/>
                  </a:lnTo>
                  <a:lnTo>
                    <a:pt x="292" y="6"/>
                  </a:lnTo>
                  <a:lnTo>
                    <a:pt x="286" y="6"/>
                  </a:lnTo>
                  <a:lnTo>
                    <a:pt x="286" y="0"/>
                  </a:lnTo>
                  <a:close/>
                  <a:moveTo>
                    <a:pt x="298" y="0"/>
                  </a:moveTo>
                  <a:lnTo>
                    <a:pt x="304" y="0"/>
                  </a:lnTo>
                  <a:lnTo>
                    <a:pt x="304" y="6"/>
                  </a:lnTo>
                  <a:lnTo>
                    <a:pt x="298" y="6"/>
                  </a:lnTo>
                  <a:lnTo>
                    <a:pt x="298" y="0"/>
                  </a:lnTo>
                  <a:close/>
                  <a:moveTo>
                    <a:pt x="309" y="0"/>
                  </a:moveTo>
                  <a:lnTo>
                    <a:pt x="315" y="0"/>
                  </a:lnTo>
                  <a:lnTo>
                    <a:pt x="315" y="6"/>
                  </a:lnTo>
                  <a:lnTo>
                    <a:pt x="309" y="6"/>
                  </a:lnTo>
                  <a:lnTo>
                    <a:pt x="309" y="0"/>
                  </a:lnTo>
                  <a:close/>
                  <a:moveTo>
                    <a:pt x="321" y="0"/>
                  </a:moveTo>
                  <a:lnTo>
                    <a:pt x="327" y="0"/>
                  </a:lnTo>
                  <a:lnTo>
                    <a:pt x="327" y="6"/>
                  </a:lnTo>
                  <a:lnTo>
                    <a:pt x="321" y="6"/>
                  </a:lnTo>
                  <a:lnTo>
                    <a:pt x="321" y="0"/>
                  </a:lnTo>
                  <a:close/>
                  <a:moveTo>
                    <a:pt x="333" y="0"/>
                  </a:moveTo>
                  <a:lnTo>
                    <a:pt x="339" y="0"/>
                  </a:lnTo>
                  <a:lnTo>
                    <a:pt x="339" y="6"/>
                  </a:lnTo>
                  <a:lnTo>
                    <a:pt x="333" y="6"/>
                  </a:lnTo>
                  <a:lnTo>
                    <a:pt x="333" y="0"/>
                  </a:lnTo>
                  <a:close/>
                  <a:moveTo>
                    <a:pt x="345" y="0"/>
                  </a:moveTo>
                  <a:lnTo>
                    <a:pt x="351" y="0"/>
                  </a:lnTo>
                  <a:lnTo>
                    <a:pt x="351" y="6"/>
                  </a:lnTo>
                  <a:lnTo>
                    <a:pt x="345" y="6"/>
                  </a:lnTo>
                  <a:lnTo>
                    <a:pt x="345" y="0"/>
                  </a:lnTo>
                  <a:close/>
                  <a:moveTo>
                    <a:pt x="357" y="0"/>
                  </a:moveTo>
                  <a:lnTo>
                    <a:pt x="363" y="0"/>
                  </a:lnTo>
                  <a:lnTo>
                    <a:pt x="363" y="6"/>
                  </a:lnTo>
                  <a:lnTo>
                    <a:pt x="357" y="6"/>
                  </a:lnTo>
                  <a:lnTo>
                    <a:pt x="357" y="0"/>
                  </a:lnTo>
                  <a:close/>
                  <a:moveTo>
                    <a:pt x="369" y="0"/>
                  </a:moveTo>
                  <a:lnTo>
                    <a:pt x="375" y="0"/>
                  </a:lnTo>
                  <a:lnTo>
                    <a:pt x="375" y="6"/>
                  </a:lnTo>
                  <a:lnTo>
                    <a:pt x="369" y="6"/>
                  </a:lnTo>
                  <a:lnTo>
                    <a:pt x="369" y="0"/>
                  </a:lnTo>
                  <a:close/>
                  <a:moveTo>
                    <a:pt x="381" y="0"/>
                  </a:moveTo>
                  <a:lnTo>
                    <a:pt x="387" y="0"/>
                  </a:lnTo>
                  <a:lnTo>
                    <a:pt x="387" y="6"/>
                  </a:lnTo>
                  <a:lnTo>
                    <a:pt x="381" y="6"/>
                  </a:lnTo>
                  <a:lnTo>
                    <a:pt x="381" y="0"/>
                  </a:lnTo>
                  <a:close/>
                  <a:moveTo>
                    <a:pt x="393" y="0"/>
                  </a:moveTo>
                  <a:lnTo>
                    <a:pt x="399" y="0"/>
                  </a:lnTo>
                  <a:lnTo>
                    <a:pt x="399" y="6"/>
                  </a:lnTo>
                  <a:lnTo>
                    <a:pt x="393" y="6"/>
                  </a:lnTo>
                  <a:lnTo>
                    <a:pt x="393" y="0"/>
                  </a:lnTo>
                  <a:close/>
                  <a:moveTo>
                    <a:pt x="405" y="0"/>
                  </a:moveTo>
                  <a:lnTo>
                    <a:pt x="411" y="0"/>
                  </a:lnTo>
                  <a:lnTo>
                    <a:pt x="411" y="6"/>
                  </a:lnTo>
                  <a:lnTo>
                    <a:pt x="405" y="6"/>
                  </a:lnTo>
                  <a:lnTo>
                    <a:pt x="405" y="0"/>
                  </a:lnTo>
                  <a:close/>
                  <a:moveTo>
                    <a:pt x="416" y="0"/>
                  </a:moveTo>
                  <a:lnTo>
                    <a:pt x="422" y="0"/>
                  </a:lnTo>
                  <a:lnTo>
                    <a:pt x="422" y="6"/>
                  </a:lnTo>
                  <a:lnTo>
                    <a:pt x="416" y="6"/>
                  </a:lnTo>
                  <a:lnTo>
                    <a:pt x="416" y="0"/>
                  </a:lnTo>
                  <a:close/>
                  <a:moveTo>
                    <a:pt x="428" y="0"/>
                  </a:moveTo>
                  <a:lnTo>
                    <a:pt x="434" y="0"/>
                  </a:lnTo>
                  <a:lnTo>
                    <a:pt x="434" y="6"/>
                  </a:lnTo>
                  <a:lnTo>
                    <a:pt x="428" y="6"/>
                  </a:lnTo>
                  <a:lnTo>
                    <a:pt x="428" y="0"/>
                  </a:lnTo>
                  <a:close/>
                  <a:moveTo>
                    <a:pt x="440" y="0"/>
                  </a:moveTo>
                  <a:lnTo>
                    <a:pt x="446" y="0"/>
                  </a:lnTo>
                  <a:lnTo>
                    <a:pt x="446" y="6"/>
                  </a:lnTo>
                  <a:lnTo>
                    <a:pt x="440" y="6"/>
                  </a:lnTo>
                  <a:lnTo>
                    <a:pt x="440" y="0"/>
                  </a:lnTo>
                  <a:close/>
                  <a:moveTo>
                    <a:pt x="452" y="0"/>
                  </a:moveTo>
                  <a:lnTo>
                    <a:pt x="458" y="0"/>
                  </a:lnTo>
                  <a:lnTo>
                    <a:pt x="458" y="6"/>
                  </a:lnTo>
                  <a:lnTo>
                    <a:pt x="452" y="6"/>
                  </a:lnTo>
                  <a:lnTo>
                    <a:pt x="452" y="0"/>
                  </a:lnTo>
                  <a:close/>
                  <a:moveTo>
                    <a:pt x="464" y="0"/>
                  </a:moveTo>
                  <a:lnTo>
                    <a:pt x="470" y="0"/>
                  </a:lnTo>
                  <a:lnTo>
                    <a:pt x="470" y="6"/>
                  </a:lnTo>
                  <a:lnTo>
                    <a:pt x="464" y="6"/>
                  </a:lnTo>
                  <a:lnTo>
                    <a:pt x="464" y="0"/>
                  </a:lnTo>
                  <a:close/>
                  <a:moveTo>
                    <a:pt x="476" y="0"/>
                  </a:moveTo>
                  <a:lnTo>
                    <a:pt x="482" y="0"/>
                  </a:lnTo>
                  <a:lnTo>
                    <a:pt x="482" y="6"/>
                  </a:lnTo>
                  <a:lnTo>
                    <a:pt x="476" y="6"/>
                  </a:lnTo>
                  <a:lnTo>
                    <a:pt x="476" y="0"/>
                  </a:lnTo>
                  <a:close/>
                  <a:moveTo>
                    <a:pt x="488" y="0"/>
                  </a:moveTo>
                  <a:lnTo>
                    <a:pt x="494" y="0"/>
                  </a:lnTo>
                  <a:lnTo>
                    <a:pt x="494" y="6"/>
                  </a:lnTo>
                  <a:lnTo>
                    <a:pt x="488" y="6"/>
                  </a:lnTo>
                  <a:lnTo>
                    <a:pt x="488" y="0"/>
                  </a:lnTo>
                  <a:close/>
                  <a:moveTo>
                    <a:pt x="500" y="0"/>
                  </a:moveTo>
                  <a:lnTo>
                    <a:pt x="506" y="0"/>
                  </a:lnTo>
                  <a:lnTo>
                    <a:pt x="506" y="6"/>
                  </a:lnTo>
                  <a:lnTo>
                    <a:pt x="500" y="6"/>
                  </a:lnTo>
                  <a:lnTo>
                    <a:pt x="500" y="0"/>
                  </a:lnTo>
                  <a:close/>
                  <a:moveTo>
                    <a:pt x="512" y="0"/>
                  </a:moveTo>
                  <a:lnTo>
                    <a:pt x="518" y="0"/>
                  </a:lnTo>
                  <a:lnTo>
                    <a:pt x="518" y="6"/>
                  </a:lnTo>
                  <a:lnTo>
                    <a:pt x="512" y="6"/>
                  </a:lnTo>
                  <a:lnTo>
                    <a:pt x="512" y="0"/>
                  </a:lnTo>
                  <a:close/>
                  <a:moveTo>
                    <a:pt x="523" y="0"/>
                  </a:moveTo>
                  <a:lnTo>
                    <a:pt x="529" y="0"/>
                  </a:lnTo>
                  <a:lnTo>
                    <a:pt x="529" y="6"/>
                  </a:lnTo>
                  <a:lnTo>
                    <a:pt x="523" y="6"/>
                  </a:lnTo>
                  <a:lnTo>
                    <a:pt x="523" y="0"/>
                  </a:lnTo>
                  <a:close/>
                  <a:moveTo>
                    <a:pt x="535" y="0"/>
                  </a:moveTo>
                  <a:lnTo>
                    <a:pt x="541" y="0"/>
                  </a:lnTo>
                  <a:lnTo>
                    <a:pt x="541" y="6"/>
                  </a:lnTo>
                  <a:lnTo>
                    <a:pt x="535" y="6"/>
                  </a:lnTo>
                  <a:lnTo>
                    <a:pt x="535" y="0"/>
                  </a:lnTo>
                  <a:close/>
                  <a:moveTo>
                    <a:pt x="547" y="0"/>
                  </a:moveTo>
                  <a:lnTo>
                    <a:pt x="553" y="0"/>
                  </a:lnTo>
                  <a:lnTo>
                    <a:pt x="553" y="6"/>
                  </a:lnTo>
                  <a:lnTo>
                    <a:pt x="547" y="6"/>
                  </a:lnTo>
                  <a:lnTo>
                    <a:pt x="547" y="0"/>
                  </a:lnTo>
                  <a:close/>
                  <a:moveTo>
                    <a:pt x="559" y="0"/>
                  </a:moveTo>
                  <a:lnTo>
                    <a:pt x="565" y="0"/>
                  </a:lnTo>
                  <a:lnTo>
                    <a:pt x="565" y="6"/>
                  </a:lnTo>
                  <a:lnTo>
                    <a:pt x="559" y="6"/>
                  </a:lnTo>
                  <a:lnTo>
                    <a:pt x="559" y="0"/>
                  </a:lnTo>
                  <a:close/>
                  <a:moveTo>
                    <a:pt x="571" y="0"/>
                  </a:moveTo>
                  <a:lnTo>
                    <a:pt x="577" y="0"/>
                  </a:lnTo>
                  <a:lnTo>
                    <a:pt x="577" y="6"/>
                  </a:lnTo>
                  <a:lnTo>
                    <a:pt x="571" y="6"/>
                  </a:lnTo>
                  <a:lnTo>
                    <a:pt x="571" y="0"/>
                  </a:lnTo>
                  <a:close/>
                  <a:moveTo>
                    <a:pt x="583" y="0"/>
                  </a:moveTo>
                  <a:lnTo>
                    <a:pt x="589" y="0"/>
                  </a:lnTo>
                  <a:lnTo>
                    <a:pt x="589" y="6"/>
                  </a:lnTo>
                  <a:lnTo>
                    <a:pt x="583" y="6"/>
                  </a:lnTo>
                  <a:lnTo>
                    <a:pt x="583" y="0"/>
                  </a:lnTo>
                  <a:close/>
                  <a:moveTo>
                    <a:pt x="595" y="0"/>
                  </a:moveTo>
                  <a:lnTo>
                    <a:pt x="601" y="0"/>
                  </a:lnTo>
                  <a:lnTo>
                    <a:pt x="601" y="6"/>
                  </a:lnTo>
                  <a:lnTo>
                    <a:pt x="595" y="6"/>
                  </a:lnTo>
                  <a:lnTo>
                    <a:pt x="595" y="0"/>
                  </a:lnTo>
                  <a:close/>
                  <a:moveTo>
                    <a:pt x="607" y="0"/>
                  </a:moveTo>
                  <a:lnTo>
                    <a:pt x="613" y="0"/>
                  </a:lnTo>
                  <a:lnTo>
                    <a:pt x="613" y="6"/>
                  </a:lnTo>
                  <a:lnTo>
                    <a:pt x="607" y="6"/>
                  </a:lnTo>
                  <a:lnTo>
                    <a:pt x="607" y="0"/>
                  </a:lnTo>
                  <a:close/>
                  <a:moveTo>
                    <a:pt x="619" y="0"/>
                  </a:moveTo>
                  <a:lnTo>
                    <a:pt x="625" y="0"/>
                  </a:lnTo>
                  <a:lnTo>
                    <a:pt x="625" y="6"/>
                  </a:lnTo>
                  <a:lnTo>
                    <a:pt x="619" y="6"/>
                  </a:lnTo>
                  <a:lnTo>
                    <a:pt x="619" y="0"/>
                  </a:lnTo>
                  <a:close/>
                  <a:moveTo>
                    <a:pt x="630" y="0"/>
                  </a:moveTo>
                  <a:lnTo>
                    <a:pt x="636" y="0"/>
                  </a:lnTo>
                  <a:lnTo>
                    <a:pt x="636" y="6"/>
                  </a:lnTo>
                  <a:lnTo>
                    <a:pt x="630" y="6"/>
                  </a:lnTo>
                  <a:lnTo>
                    <a:pt x="630" y="0"/>
                  </a:lnTo>
                  <a:close/>
                  <a:moveTo>
                    <a:pt x="642" y="0"/>
                  </a:moveTo>
                  <a:lnTo>
                    <a:pt x="648" y="0"/>
                  </a:lnTo>
                  <a:lnTo>
                    <a:pt x="648" y="6"/>
                  </a:lnTo>
                  <a:lnTo>
                    <a:pt x="642" y="6"/>
                  </a:lnTo>
                  <a:lnTo>
                    <a:pt x="642" y="0"/>
                  </a:lnTo>
                  <a:close/>
                  <a:moveTo>
                    <a:pt x="654" y="0"/>
                  </a:moveTo>
                  <a:lnTo>
                    <a:pt x="660" y="0"/>
                  </a:lnTo>
                  <a:lnTo>
                    <a:pt x="660" y="6"/>
                  </a:lnTo>
                  <a:lnTo>
                    <a:pt x="654" y="6"/>
                  </a:lnTo>
                  <a:lnTo>
                    <a:pt x="654" y="0"/>
                  </a:lnTo>
                  <a:close/>
                  <a:moveTo>
                    <a:pt x="666" y="0"/>
                  </a:moveTo>
                  <a:lnTo>
                    <a:pt x="672" y="0"/>
                  </a:lnTo>
                  <a:lnTo>
                    <a:pt x="672" y="6"/>
                  </a:lnTo>
                  <a:lnTo>
                    <a:pt x="666" y="6"/>
                  </a:lnTo>
                  <a:lnTo>
                    <a:pt x="666" y="0"/>
                  </a:lnTo>
                  <a:close/>
                  <a:moveTo>
                    <a:pt x="678" y="0"/>
                  </a:moveTo>
                  <a:lnTo>
                    <a:pt x="684" y="0"/>
                  </a:lnTo>
                  <a:lnTo>
                    <a:pt x="684" y="6"/>
                  </a:lnTo>
                  <a:lnTo>
                    <a:pt x="678" y="6"/>
                  </a:lnTo>
                  <a:lnTo>
                    <a:pt x="678" y="0"/>
                  </a:lnTo>
                  <a:close/>
                  <a:moveTo>
                    <a:pt x="690" y="0"/>
                  </a:moveTo>
                  <a:lnTo>
                    <a:pt x="696" y="0"/>
                  </a:lnTo>
                  <a:lnTo>
                    <a:pt x="696" y="6"/>
                  </a:lnTo>
                  <a:lnTo>
                    <a:pt x="690" y="6"/>
                  </a:lnTo>
                  <a:lnTo>
                    <a:pt x="690" y="0"/>
                  </a:lnTo>
                  <a:close/>
                  <a:moveTo>
                    <a:pt x="702" y="0"/>
                  </a:moveTo>
                  <a:lnTo>
                    <a:pt x="708" y="0"/>
                  </a:lnTo>
                  <a:lnTo>
                    <a:pt x="708" y="6"/>
                  </a:lnTo>
                  <a:lnTo>
                    <a:pt x="702" y="6"/>
                  </a:lnTo>
                  <a:lnTo>
                    <a:pt x="702" y="0"/>
                  </a:lnTo>
                  <a:close/>
                  <a:moveTo>
                    <a:pt x="714" y="0"/>
                  </a:moveTo>
                  <a:lnTo>
                    <a:pt x="720" y="0"/>
                  </a:lnTo>
                  <a:lnTo>
                    <a:pt x="720" y="6"/>
                  </a:lnTo>
                  <a:lnTo>
                    <a:pt x="714" y="6"/>
                  </a:lnTo>
                  <a:lnTo>
                    <a:pt x="714" y="0"/>
                  </a:lnTo>
                  <a:close/>
                  <a:moveTo>
                    <a:pt x="726" y="0"/>
                  </a:moveTo>
                  <a:lnTo>
                    <a:pt x="732" y="0"/>
                  </a:lnTo>
                  <a:lnTo>
                    <a:pt x="732" y="6"/>
                  </a:lnTo>
                  <a:lnTo>
                    <a:pt x="726" y="6"/>
                  </a:lnTo>
                  <a:lnTo>
                    <a:pt x="726" y="0"/>
                  </a:lnTo>
                  <a:close/>
                  <a:moveTo>
                    <a:pt x="737" y="0"/>
                  </a:moveTo>
                  <a:lnTo>
                    <a:pt x="743" y="0"/>
                  </a:lnTo>
                  <a:lnTo>
                    <a:pt x="743" y="6"/>
                  </a:lnTo>
                  <a:lnTo>
                    <a:pt x="737" y="6"/>
                  </a:lnTo>
                  <a:lnTo>
                    <a:pt x="737" y="0"/>
                  </a:lnTo>
                  <a:close/>
                  <a:moveTo>
                    <a:pt x="749" y="0"/>
                  </a:moveTo>
                  <a:lnTo>
                    <a:pt x="755" y="0"/>
                  </a:lnTo>
                  <a:lnTo>
                    <a:pt x="755" y="6"/>
                  </a:lnTo>
                  <a:lnTo>
                    <a:pt x="749" y="6"/>
                  </a:lnTo>
                  <a:lnTo>
                    <a:pt x="749" y="0"/>
                  </a:lnTo>
                  <a:close/>
                  <a:moveTo>
                    <a:pt x="761" y="0"/>
                  </a:moveTo>
                  <a:lnTo>
                    <a:pt x="767" y="0"/>
                  </a:lnTo>
                  <a:lnTo>
                    <a:pt x="767" y="6"/>
                  </a:lnTo>
                  <a:lnTo>
                    <a:pt x="761" y="6"/>
                  </a:lnTo>
                  <a:lnTo>
                    <a:pt x="761" y="0"/>
                  </a:lnTo>
                  <a:close/>
                  <a:moveTo>
                    <a:pt x="773" y="0"/>
                  </a:moveTo>
                  <a:lnTo>
                    <a:pt x="779" y="0"/>
                  </a:lnTo>
                  <a:lnTo>
                    <a:pt x="779" y="6"/>
                  </a:lnTo>
                  <a:lnTo>
                    <a:pt x="773" y="6"/>
                  </a:lnTo>
                  <a:lnTo>
                    <a:pt x="773" y="0"/>
                  </a:lnTo>
                  <a:close/>
                  <a:moveTo>
                    <a:pt x="785" y="0"/>
                  </a:moveTo>
                  <a:lnTo>
                    <a:pt x="791" y="0"/>
                  </a:lnTo>
                  <a:lnTo>
                    <a:pt x="791" y="6"/>
                  </a:lnTo>
                  <a:lnTo>
                    <a:pt x="785" y="6"/>
                  </a:lnTo>
                  <a:lnTo>
                    <a:pt x="785" y="0"/>
                  </a:lnTo>
                  <a:close/>
                  <a:moveTo>
                    <a:pt x="797" y="0"/>
                  </a:moveTo>
                  <a:lnTo>
                    <a:pt x="803" y="0"/>
                  </a:lnTo>
                  <a:lnTo>
                    <a:pt x="803" y="6"/>
                  </a:lnTo>
                  <a:lnTo>
                    <a:pt x="797" y="6"/>
                  </a:lnTo>
                  <a:lnTo>
                    <a:pt x="797" y="0"/>
                  </a:lnTo>
                  <a:close/>
                  <a:moveTo>
                    <a:pt x="809" y="0"/>
                  </a:moveTo>
                  <a:lnTo>
                    <a:pt x="815" y="0"/>
                  </a:lnTo>
                  <a:lnTo>
                    <a:pt x="815" y="6"/>
                  </a:lnTo>
                  <a:lnTo>
                    <a:pt x="809" y="6"/>
                  </a:lnTo>
                  <a:lnTo>
                    <a:pt x="809" y="0"/>
                  </a:lnTo>
                  <a:close/>
                  <a:moveTo>
                    <a:pt x="821" y="0"/>
                  </a:moveTo>
                  <a:lnTo>
                    <a:pt x="827" y="0"/>
                  </a:lnTo>
                  <a:lnTo>
                    <a:pt x="827" y="6"/>
                  </a:lnTo>
                  <a:lnTo>
                    <a:pt x="821" y="6"/>
                  </a:lnTo>
                  <a:lnTo>
                    <a:pt x="821" y="0"/>
                  </a:lnTo>
                  <a:close/>
                  <a:moveTo>
                    <a:pt x="833" y="0"/>
                  </a:moveTo>
                  <a:lnTo>
                    <a:pt x="839" y="0"/>
                  </a:lnTo>
                  <a:lnTo>
                    <a:pt x="839" y="6"/>
                  </a:lnTo>
                  <a:lnTo>
                    <a:pt x="833" y="6"/>
                  </a:lnTo>
                  <a:lnTo>
                    <a:pt x="833" y="0"/>
                  </a:lnTo>
                  <a:close/>
                  <a:moveTo>
                    <a:pt x="844" y="0"/>
                  </a:moveTo>
                  <a:lnTo>
                    <a:pt x="850" y="0"/>
                  </a:lnTo>
                  <a:lnTo>
                    <a:pt x="850" y="6"/>
                  </a:lnTo>
                  <a:lnTo>
                    <a:pt x="844" y="6"/>
                  </a:lnTo>
                  <a:lnTo>
                    <a:pt x="844" y="0"/>
                  </a:lnTo>
                  <a:close/>
                  <a:moveTo>
                    <a:pt x="856" y="0"/>
                  </a:moveTo>
                  <a:lnTo>
                    <a:pt x="862" y="0"/>
                  </a:lnTo>
                  <a:lnTo>
                    <a:pt x="862" y="6"/>
                  </a:lnTo>
                  <a:lnTo>
                    <a:pt x="856" y="6"/>
                  </a:lnTo>
                  <a:lnTo>
                    <a:pt x="856" y="0"/>
                  </a:lnTo>
                  <a:close/>
                  <a:moveTo>
                    <a:pt x="868" y="0"/>
                  </a:moveTo>
                  <a:lnTo>
                    <a:pt x="874" y="0"/>
                  </a:lnTo>
                  <a:lnTo>
                    <a:pt x="874" y="6"/>
                  </a:lnTo>
                  <a:lnTo>
                    <a:pt x="868" y="6"/>
                  </a:lnTo>
                  <a:lnTo>
                    <a:pt x="868" y="0"/>
                  </a:lnTo>
                  <a:close/>
                  <a:moveTo>
                    <a:pt x="880" y="0"/>
                  </a:moveTo>
                  <a:lnTo>
                    <a:pt x="886" y="0"/>
                  </a:lnTo>
                  <a:lnTo>
                    <a:pt x="886" y="6"/>
                  </a:lnTo>
                  <a:lnTo>
                    <a:pt x="880" y="6"/>
                  </a:lnTo>
                  <a:lnTo>
                    <a:pt x="880" y="0"/>
                  </a:lnTo>
                  <a:close/>
                  <a:moveTo>
                    <a:pt x="892" y="0"/>
                  </a:moveTo>
                  <a:lnTo>
                    <a:pt x="898" y="0"/>
                  </a:lnTo>
                  <a:lnTo>
                    <a:pt x="898" y="6"/>
                  </a:lnTo>
                  <a:lnTo>
                    <a:pt x="892" y="6"/>
                  </a:lnTo>
                  <a:lnTo>
                    <a:pt x="892" y="0"/>
                  </a:lnTo>
                  <a:close/>
                  <a:moveTo>
                    <a:pt x="904" y="0"/>
                  </a:moveTo>
                  <a:lnTo>
                    <a:pt x="910" y="0"/>
                  </a:lnTo>
                  <a:lnTo>
                    <a:pt x="910" y="6"/>
                  </a:lnTo>
                  <a:lnTo>
                    <a:pt x="904" y="6"/>
                  </a:lnTo>
                  <a:lnTo>
                    <a:pt x="904" y="0"/>
                  </a:lnTo>
                  <a:close/>
                  <a:moveTo>
                    <a:pt x="916" y="0"/>
                  </a:moveTo>
                  <a:lnTo>
                    <a:pt x="922" y="0"/>
                  </a:lnTo>
                  <a:lnTo>
                    <a:pt x="922" y="6"/>
                  </a:lnTo>
                  <a:lnTo>
                    <a:pt x="916" y="6"/>
                  </a:lnTo>
                  <a:lnTo>
                    <a:pt x="916" y="0"/>
                  </a:lnTo>
                  <a:close/>
                  <a:moveTo>
                    <a:pt x="928" y="0"/>
                  </a:moveTo>
                  <a:lnTo>
                    <a:pt x="934" y="0"/>
                  </a:lnTo>
                  <a:lnTo>
                    <a:pt x="934" y="6"/>
                  </a:lnTo>
                  <a:lnTo>
                    <a:pt x="928" y="6"/>
                  </a:lnTo>
                  <a:lnTo>
                    <a:pt x="928" y="0"/>
                  </a:lnTo>
                  <a:close/>
                  <a:moveTo>
                    <a:pt x="940" y="0"/>
                  </a:moveTo>
                  <a:lnTo>
                    <a:pt x="945" y="0"/>
                  </a:lnTo>
                  <a:lnTo>
                    <a:pt x="945" y="6"/>
                  </a:lnTo>
                  <a:lnTo>
                    <a:pt x="940" y="6"/>
                  </a:lnTo>
                  <a:lnTo>
                    <a:pt x="940" y="0"/>
                  </a:lnTo>
                  <a:close/>
                  <a:moveTo>
                    <a:pt x="951" y="0"/>
                  </a:moveTo>
                  <a:lnTo>
                    <a:pt x="957" y="0"/>
                  </a:lnTo>
                  <a:lnTo>
                    <a:pt x="957" y="6"/>
                  </a:lnTo>
                  <a:lnTo>
                    <a:pt x="951" y="6"/>
                  </a:lnTo>
                  <a:lnTo>
                    <a:pt x="951" y="0"/>
                  </a:lnTo>
                  <a:close/>
                  <a:moveTo>
                    <a:pt x="963" y="0"/>
                  </a:moveTo>
                  <a:lnTo>
                    <a:pt x="969" y="0"/>
                  </a:lnTo>
                  <a:lnTo>
                    <a:pt x="969" y="6"/>
                  </a:lnTo>
                  <a:lnTo>
                    <a:pt x="963" y="6"/>
                  </a:lnTo>
                  <a:lnTo>
                    <a:pt x="963" y="0"/>
                  </a:lnTo>
                  <a:close/>
                  <a:moveTo>
                    <a:pt x="975" y="0"/>
                  </a:moveTo>
                  <a:lnTo>
                    <a:pt x="981" y="0"/>
                  </a:lnTo>
                  <a:lnTo>
                    <a:pt x="981" y="6"/>
                  </a:lnTo>
                  <a:lnTo>
                    <a:pt x="975" y="6"/>
                  </a:lnTo>
                  <a:lnTo>
                    <a:pt x="975" y="0"/>
                  </a:lnTo>
                  <a:close/>
                  <a:moveTo>
                    <a:pt x="987" y="0"/>
                  </a:moveTo>
                  <a:lnTo>
                    <a:pt x="993" y="0"/>
                  </a:lnTo>
                  <a:lnTo>
                    <a:pt x="993" y="6"/>
                  </a:lnTo>
                  <a:lnTo>
                    <a:pt x="987" y="6"/>
                  </a:lnTo>
                  <a:lnTo>
                    <a:pt x="987" y="0"/>
                  </a:lnTo>
                  <a:close/>
                  <a:moveTo>
                    <a:pt x="999" y="0"/>
                  </a:moveTo>
                  <a:lnTo>
                    <a:pt x="1005" y="0"/>
                  </a:lnTo>
                  <a:lnTo>
                    <a:pt x="1005" y="6"/>
                  </a:lnTo>
                  <a:lnTo>
                    <a:pt x="999" y="6"/>
                  </a:lnTo>
                  <a:lnTo>
                    <a:pt x="999" y="0"/>
                  </a:lnTo>
                  <a:close/>
                  <a:moveTo>
                    <a:pt x="1011" y="0"/>
                  </a:moveTo>
                  <a:lnTo>
                    <a:pt x="1017" y="0"/>
                  </a:lnTo>
                  <a:lnTo>
                    <a:pt x="1017" y="6"/>
                  </a:lnTo>
                  <a:lnTo>
                    <a:pt x="1011" y="6"/>
                  </a:lnTo>
                  <a:lnTo>
                    <a:pt x="1011" y="0"/>
                  </a:lnTo>
                  <a:close/>
                  <a:moveTo>
                    <a:pt x="1023" y="0"/>
                  </a:moveTo>
                  <a:lnTo>
                    <a:pt x="1029" y="0"/>
                  </a:lnTo>
                  <a:lnTo>
                    <a:pt x="1029" y="6"/>
                  </a:lnTo>
                  <a:lnTo>
                    <a:pt x="1023" y="6"/>
                  </a:lnTo>
                  <a:lnTo>
                    <a:pt x="1023" y="0"/>
                  </a:lnTo>
                  <a:close/>
                  <a:moveTo>
                    <a:pt x="1035" y="0"/>
                  </a:moveTo>
                  <a:lnTo>
                    <a:pt x="1041" y="0"/>
                  </a:lnTo>
                  <a:lnTo>
                    <a:pt x="1041" y="6"/>
                  </a:lnTo>
                  <a:lnTo>
                    <a:pt x="1035" y="6"/>
                  </a:lnTo>
                  <a:lnTo>
                    <a:pt x="1035" y="0"/>
                  </a:lnTo>
                  <a:close/>
                  <a:moveTo>
                    <a:pt x="1047" y="0"/>
                  </a:moveTo>
                  <a:lnTo>
                    <a:pt x="1052" y="0"/>
                  </a:lnTo>
                  <a:lnTo>
                    <a:pt x="1052" y="6"/>
                  </a:lnTo>
                  <a:lnTo>
                    <a:pt x="1047" y="6"/>
                  </a:lnTo>
                  <a:lnTo>
                    <a:pt x="1047" y="0"/>
                  </a:lnTo>
                  <a:close/>
                  <a:moveTo>
                    <a:pt x="1058" y="0"/>
                  </a:moveTo>
                  <a:lnTo>
                    <a:pt x="1064" y="0"/>
                  </a:lnTo>
                  <a:lnTo>
                    <a:pt x="1064" y="6"/>
                  </a:lnTo>
                  <a:lnTo>
                    <a:pt x="1058" y="6"/>
                  </a:lnTo>
                  <a:lnTo>
                    <a:pt x="1058" y="0"/>
                  </a:lnTo>
                  <a:close/>
                  <a:moveTo>
                    <a:pt x="1070" y="0"/>
                  </a:moveTo>
                  <a:lnTo>
                    <a:pt x="1076" y="0"/>
                  </a:lnTo>
                  <a:lnTo>
                    <a:pt x="1076" y="6"/>
                  </a:lnTo>
                  <a:lnTo>
                    <a:pt x="1070" y="6"/>
                  </a:lnTo>
                  <a:lnTo>
                    <a:pt x="1070" y="0"/>
                  </a:lnTo>
                  <a:close/>
                  <a:moveTo>
                    <a:pt x="1082" y="0"/>
                  </a:moveTo>
                  <a:lnTo>
                    <a:pt x="1088" y="0"/>
                  </a:lnTo>
                  <a:lnTo>
                    <a:pt x="1088" y="6"/>
                  </a:lnTo>
                  <a:lnTo>
                    <a:pt x="1082" y="6"/>
                  </a:lnTo>
                  <a:lnTo>
                    <a:pt x="1082" y="0"/>
                  </a:lnTo>
                  <a:close/>
                  <a:moveTo>
                    <a:pt x="1094" y="0"/>
                  </a:moveTo>
                  <a:lnTo>
                    <a:pt x="1100" y="0"/>
                  </a:lnTo>
                  <a:lnTo>
                    <a:pt x="1100" y="6"/>
                  </a:lnTo>
                  <a:lnTo>
                    <a:pt x="1094" y="6"/>
                  </a:lnTo>
                  <a:lnTo>
                    <a:pt x="1094" y="0"/>
                  </a:lnTo>
                  <a:close/>
                  <a:moveTo>
                    <a:pt x="1106" y="0"/>
                  </a:moveTo>
                  <a:lnTo>
                    <a:pt x="1112" y="0"/>
                  </a:lnTo>
                  <a:lnTo>
                    <a:pt x="1112" y="6"/>
                  </a:lnTo>
                  <a:lnTo>
                    <a:pt x="1106" y="6"/>
                  </a:lnTo>
                  <a:lnTo>
                    <a:pt x="1106" y="0"/>
                  </a:lnTo>
                  <a:close/>
                  <a:moveTo>
                    <a:pt x="1118" y="0"/>
                  </a:moveTo>
                  <a:lnTo>
                    <a:pt x="1124" y="0"/>
                  </a:lnTo>
                  <a:lnTo>
                    <a:pt x="1124" y="6"/>
                  </a:lnTo>
                  <a:lnTo>
                    <a:pt x="1118" y="6"/>
                  </a:lnTo>
                  <a:lnTo>
                    <a:pt x="1118" y="0"/>
                  </a:lnTo>
                  <a:close/>
                  <a:moveTo>
                    <a:pt x="1130" y="0"/>
                  </a:moveTo>
                  <a:lnTo>
                    <a:pt x="1136" y="0"/>
                  </a:lnTo>
                  <a:lnTo>
                    <a:pt x="1136" y="6"/>
                  </a:lnTo>
                  <a:lnTo>
                    <a:pt x="1130" y="6"/>
                  </a:lnTo>
                  <a:lnTo>
                    <a:pt x="1130" y="0"/>
                  </a:lnTo>
                  <a:close/>
                  <a:moveTo>
                    <a:pt x="1142" y="0"/>
                  </a:moveTo>
                  <a:lnTo>
                    <a:pt x="1148" y="0"/>
                  </a:lnTo>
                  <a:lnTo>
                    <a:pt x="1148" y="6"/>
                  </a:lnTo>
                  <a:lnTo>
                    <a:pt x="1142" y="6"/>
                  </a:lnTo>
                  <a:lnTo>
                    <a:pt x="1142" y="0"/>
                  </a:lnTo>
                  <a:close/>
                  <a:moveTo>
                    <a:pt x="1154" y="0"/>
                  </a:moveTo>
                  <a:lnTo>
                    <a:pt x="1159" y="0"/>
                  </a:lnTo>
                  <a:lnTo>
                    <a:pt x="1159" y="6"/>
                  </a:lnTo>
                  <a:lnTo>
                    <a:pt x="1154" y="6"/>
                  </a:lnTo>
                  <a:lnTo>
                    <a:pt x="1154" y="0"/>
                  </a:lnTo>
                  <a:close/>
                  <a:moveTo>
                    <a:pt x="1165" y="0"/>
                  </a:moveTo>
                  <a:lnTo>
                    <a:pt x="1171" y="0"/>
                  </a:lnTo>
                  <a:lnTo>
                    <a:pt x="1171" y="6"/>
                  </a:lnTo>
                  <a:lnTo>
                    <a:pt x="1165" y="6"/>
                  </a:lnTo>
                  <a:lnTo>
                    <a:pt x="1165" y="0"/>
                  </a:lnTo>
                  <a:close/>
                  <a:moveTo>
                    <a:pt x="1177" y="0"/>
                  </a:moveTo>
                  <a:lnTo>
                    <a:pt x="1183" y="0"/>
                  </a:lnTo>
                  <a:lnTo>
                    <a:pt x="1183" y="6"/>
                  </a:lnTo>
                  <a:lnTo>
                    <a:pt x="1177" y="6"/>
                  </a:lnTo>
                  <a:lnTo>
                    <a:pt x="1177" y="0"/>
                  </a:lnTo>
                  <a:close/>
                  <a:moveTo>
                    <a:pt x="1189" y="0"/>
                  </a:moveTo>
                  <a:lnTo>
                    <a:pt x="1195" y="0"/>
                  </a:lnTo>
                  <a:lnTo>
                    <a:pt x="1195" y="6"/>
                  </a:lnTo>
                  <a:lnTo>
                    <a:pt x="1189" y="6"/>
                  </a:lnTo>
                  <a:lnTo>
                    <a:pt x="1189" y="0"/>
                  </a:lnTo>
                  <a:close/>
                  <a:moveTo>
                    <a:pt x="1201" y="0"/>
                  </a:moveTo>
                  <a:lnTo>
                    <a:pt x="1207" y="0"/>
                  </a:lnTo>
                  <a:lnTo>
                    <a:pt x="1207" y="6"/>
                  </a:lnTo>
                  <a:lnTo>
                    <a:pt x="1201" y="6"/>
                  </a:lnTo>
                  <a:lnTo>
                    <a:pt x="1201" y="0"/>
                  </a:lnTo>
                  <a:close/>
                  <a:moveTo>
                    <a:pt x="1213" y="0"/>
                  </a:moveTo>
                  <a:lnTo>
                    <a:pt x="1219" y="0"/>
                  </a:lnTo>
                  <a:lnTo>
                    <a:pt x="1219" y="6"/>
                  </a:lnTo>
                  <a:lnTo>
                    <a:pt x="1213" y="6"/>
                  </a:lnTo>
                  <a:lnTo>
                    <a:pt x="1213" y="0"/>
                  </a:lnTo>
                  <a:close/>
                  <a:moveTo>
                    <a:pt x="1225" y="0"/>
                  </a:moveTo>
                  <a:lnTo>
                    <a:pt x="1231" y="0"/>
                  </a:lnTo>
                  <a:lnTo>
                    <a:pt x="1231" y="6"/>
                  </a:lnTo>
                  <a:lnTo>
                    <a:pt x="1225" y="6"/>
                  </a:lnTo>
                  <a:lnTo>
                    <a:pt x="1225" y="0"/>
                  </a:lnTo>
                  <a:close/>
                  <a:moveTo>
                    <a:pt x="1237" y="0"/>
                  </a:moveTo>
                  <a:lnTo>
                    <a:pt x="1243" y="0"/>
                  </a:lnTo>
                  <a:lnTo>
                    <a:pt x="1243" y="6"/>
                  </a:lnTo>
                  <a:lnTo>
                    <a:pt x="1237" y="6"/>
                  </a:lnTo>
                  <a:lnTo>
                    <a:pt x="1237" y="0"/>
                  </a:lnTo>
                  <a:close/>
                  <a:moveTo>
                    <a:pt x="1249" y="0"/>
                  </a:moveTo>
                  <a:lnTo>
                    <a:pt x="1255" y="0"/>
                  </a:lnTo>
                  <a:lnTo>
                    <a:pt x="1255" y="6"/>
                  </a:lnTo>
                  <a:lnTo>
                    <a:pt x="1249" y="6"/>
                  </a:lnTo>
                  <a:lnTo>
                    <a:pt x="1249" y="0"/>
                  </a:lnTo>
                  <a:close/>
                  <a:moveTo>
                    <a:pt x="1261" y="0"/>
                  </a:moveTo>
                  <a:lnTo>
                    <a:pt x="1266" y="0"/>
                  </a:lnTo>
                  <a:lnTo>
                    <a:pt x="1266" y="6"/>
                  </a:lnTo>
                  <a:lnTo>
                    <a:pt x="1261" y="6"/>
                  </a:lnTo>
                  <a:lnTo>
                    <a:pt x="1261" y="0"/>
                  </a:lnTo>
                  <a:close/>
                  <a:moveTo>
                    <a:pt x="1272" y="0"/>
                  </a:moveTo>
                  <a:lnTo>
                    <a:pt x="1278" y="0"/>
                  </a:lnTo>
                  <a:lnTo>
                    <a:pt x="1278" y="6"/>
                  </a:lnTo>
                  <a:lnTo>
                    <a:pt x="1272" y="6"/>
                  </a:lnTo>
                  <a:lnTo>
                    <a:pt x="1272" y="0"/>
                  </a:lnTo>
                  <a:close/>
                  <a:moveTo>
                    <a:pt x="1284" y="0"/>
                  </a:moveTo>
                  <a:lnTo>
                    <a:pt x="1290" y="0"/>
                  </a:lnTo>
                  <a:lnTo>
                    <a:pt x="1290" y="6"/>
                  </a:lnTo>
                  <a:lnTo>
                    <a:pt x="1284" y="6"/>
                  </a:lnTo>
                  <a:lnTo>
                    <a:pt x="1284" y="0"/>
                  </a:lnTo>
                  <a:close/>
                  <a:moveTo>
                    <a:pt x="1296" y="0"/>
                  </a:moveTo>
                  <a:lnTo>
                    <a:pt x="1302" y="0"/>
                  </a:lnTo>
                  <a:lnTo>
                    <a:pt x="1302" y="6"/>
                  </a:lnTo>
                  <a:lnTo>
                    <a:pt x="1296" y="6"/>
                  </a:lnTo>
                  <a:lnTo>
                    <a:pt x="1296" y="0"/>
                  </a:lnTo>
                  <a:close/>
                  <a:moveTo>
                    <a:pt x="1308" y="0"/>
                  </a:moveTo>
                  <a:lnTo>
                    <a:pt x="1314" y="0"/>
                  </a:lnTo>
                  <a:lnTo>
                    <a:pt x="1314" y="6"/>
                  </a:lnTo>
                  <a:lnTo>
                    <a:pt x="1308" y="6"/>
                  </a:lnTo>
                  <a:lnTo>
                    <a:pt x="1308" y="0"/>
                  </a:lnTo>
                  <a:close/>
                  <a:moveTo>
                    <a:pt x="1320" y="0"/>
                  </a:moveTo>
                  <a:lnTo>
                    <a:pt x="1326" y="0"/>
                  </a:lnTo>
                  <a:lnTo>
                    <a:pt x="1326" y="6"/>
                  </a:lnTo>
                  <a:lnTo>
                    <a:pt x="1320" y="6"/>
                  </a:lnTo>
                  <a:lnTo>
                    <a:pt x="1320" y="0"/>
                  </a:lnTo>
                  <a:close/>
                  <a:moveTo>
                    <a:pt x="1332" y="0"/>
                  </a:moveTo>
                  <a:lnTo>
                    <a:pt x="1338" y="0"/>
                  </a:lnTo>
                  <a:lnTo>
                    <a:pt x="1338" y="6"/>
                  </a:lnTo>
                  <a:lnTo>
                    <a:pt x="1332" y="6"/>
                  </a:lnTo>
                  <a:lnTo>
                    <a:pt x="1332" y="0"/>
                  </a:lnTo>
                  <a:close/>
                  <a:moveTo>
                    <a:pt x="1344" y="0"/>
                  </a:moveTo>
                  <a:lnTo>
                    <a:pt x="1350" y="0"/>
                  </a:lnTo>
                  <a:lnTo>
                    <a:pt x="1350" y="6"/>
                  </a:lnTo>
                  <a:lnTo>
                    <a:pt x="1344" y="6"/>
                  </a:lnTo>
                  <a:lnTo>
                    <a:pt x="1344" y="0"/>
                  </a:lnTo>
                  <a:close/>
                  <a:moveTo>
                    <a:pt x="1356" y="0"/>
                  </a:moveTo>
                  <a:lnTo>
                    <a:pt x="1362" y="0"/>
                  </a:lnTo>
                  <a:lnTo>
                    <a:pt x="1362" y="6"/>
                  </a:lnTo>
                  <a:lnTo>
                    <a:pt x="1356" y="6"/>
                  </a:lnTo>
                  <a:lnTo>
                    <a:pt x="1356" y="0"/>
                  </a:lnTo>
                  <a:close/>
                  <a:moveTo>
                    <a:pt x="1368" y="0"/>
                  </a:moveTo>
                  <a:lnTo>
                    <a:pt x="1373" y="0"/>
                  </a:lnTo>
                  <a:lnTo>
                    <a:pt x="1373" y="6"/>
                  </a:lnTo>
                  <a:lnTo>
                    <a:pt x="1368" y="6"/>
                  </a:lnTo>
                  <a:lnTo>
                    <a:pt x="1368" y="0"/>
                  </a:lnTo>
                  <a:close/>
                  <a:moveTo>
                    <a:pt x="1379" y="0"/>
                  </a:moveTo>
                  <a:lnTo>
                    <a:pt x="1385" y="0"/>
                  </a:lnTo>
                  <a:lnTo>
                    <a:pt x="1385" y="6"/>
                  </a:lnTo>
                  <a:lnTo>
                    <a:pt x="1379" y="6"/>
                  </a:lnTo>
                  <a:lnTo>
                    <a:pt x="1379" y="0"/>
                  </a:lnTo>
                  <a:close/>
                  <a:moveTo>
                    <a:pt x="1391" y="0"/>
                  </a:moveTo>
                  <a:lnTo>
                    <a:pt x="1397" y="0"/>
                  </a:lnTo>
                  <a:lnTo>
                    <a:pt x="1397" y="6"/>
                  </a:lnTo>
                  <a:lnTo>
                    <a:pt x="1391" y="6"/>
                  </a:lnTo>
                  <a:lnTo>
                    <a:pt x="1391" y="0"/>
                  </a:lnTo>
                  <a:close/>
                  <a:moveTo>
                    <a:pt x="1403" y="0"/>
                  </a:moveTo>
                  <a:lnTo>
                    <a:pt x="1409" y="0"/>
                  </a:lnTo>
                  <a:lnTo>
                    <a:pt x="1409" y="6"/>
                  </a:lnTo>
                  <a:lnTo>
                    <a:pt x="1403" y="6"/>
                  </a:lnTo>
                  <a:lnTo>
                    <a:pt x="1403" y="0"/>
                  </a:lnTo>
                  <a:close/>
                  <a:moveTo>
                    <a:pt x="1415" y="0"/>
                  </a:moveTo>
                  <a:lnTo>
                    <a:pt x="1421" y="0"/>
                  </a:lnTo>
                  <a:lnTo>
                    <a:pt x="1421" y="6"/>
                  </a:lnTo>
                  <a:lnTo>
                    <a:pt x="1415" y="6"/>
                  </a:lnTo>
                  <a:lnTo>
                    <a:pt x="1415" y="0"/>
                  </a:lnTo>
                  <a:close/>
                  <a:moveTo>
                    <a:pt x="1427" y="0"/>
                  </a:moveTo>
                  <a:lnTo>
                    <a:pt x="1433" y="0"/>
                  </a:lnTo>
                  <a:lnTo>
                    <a:pt x="1433" y="6"/>
                  </a:lnTo>
                  <a:lnTo>
                    <a:pt x="1427" y="6"/>
                  </a:lnTo>
                  <a:lnTo>
                    <a:pt x="1427" y="0"/>
                  </a:lnTo>
                  <a:close/>
                  <a:moveTo>
                    <a:pt x="1439" y="0"/>
                  </a:moveTo>
                  <a:lnTo>
                    <a:pt x="1445" y="0"/>
                  </a:lnTo>
                  <a:lnTo>
                    <a:pt x="1445" y="6"/>
                  </a:lnTo>
                  <a:lnTo>
                    <a:pt x="1439" y="6"/>
                  </a:lnTo>
                  <a:lnTo>
                    <a:pt x="1439" y="0"/>
                  </a:lnTo>
                  <a:close/>
                  <a:moveTo>
                    <a:pt x="1451" y="0"/>
                  </a:moveTo>
                  <a:lnTo>
                    <a:pt x="1457" y="0"/>
                  </a:lnTo>
                  <a:lnTo>
                    <a:pt x="1457" y="6"/>
                  </a:lnTo>
                  <a:lnTo>
                    <a:pt x="1451" y="6"/>
                  </a:lnTo>
                  <a:lnTo>
                    <a:pt x="1451" y="0"/>
                  </a:lnTo>
                  <a:close/>
                  <a:moveTo>
                    <a:pt x="1463" y="0"/>
                  </a:moveTo>
                  <a:lnTo>
                    <a:pt x="1469" y="0"/>
                  </a:lnTo>
                  <a:lnTo>
                    <a:pt x="1469" y="6"/>
                  </a:lnTo>
                  <a:lnTo>
                    <a:pt x="1463" y="6"/>
                  </a:lnTo>
                  <a:lnTo>
                    <a:pt x="1463" y="0"/>
                  </a:lnTo>
                  <a:close/>
                  <a:moveTo>
                    <a:pt x="1474" y="0"/>
                  </a:moveTo>
                  <a:lnTo>
                    <a:pt x="1480" y="0"/>
                  </a:lnTo>
                  <a:lnTo>
                    <a:pt x="1480" y="6"/>
                  </a:lnTo>
                  <a:lnTo>
                    <a:pt x="1474" y="6"/>
                  </a:lnTo>
                  <a:lnTo>
                    <a:pt x="1474" y="0"/>
                  </a:lnTo>
                  <a:close/>
                  <a:moveTo>
                    <a:pt x="1486" y="0"/>
                  </a:moveTo>
                  <a:lnTo>
                    <a:pt x="1492" y="0"/>
                  </a:lnTo>
                  <a:lnTo>
                    <a:pt x="1492" y="6"/>
                  </a:lnTo>
                  <a:lnTo>
                    <a:pt x="1486" y="6"/>
                  </a:lnTo>
                  <a:lnTo>
                    <a:pt x="1486" y="0"/>
                  </a:lnTo>
                  <a:close/>
                  <a:moveTo>
                    <a:pt x="1498" y="0"/>
                  </a:moveTo>
                  <a:lnTo>
                    <a:pt x="1504" y="0"/>
                  </a:lnTo>
                  <a:lnTo>
                    <a:pt x="1504" y="6"/>
                  </a:lnTo>
                  <a:lnTo>
                    <a:pt x="1498" y="6"/>
                  </a:lnTo>
                  <a:lnTo>
                    <a:pt x="1498" y="0"/>
                  </a:lnTo>
                  <a:close/>
                  <a:moveTo>
                    <a:pt x="1510" y="0"/>
                  </a:moveTo>
                  <a:lnTo>
                    <a:pt x="1516" y="0"/>
                  </a:lnTo>
                  <a:lnTo>
                    <a:pt x="1516" y="6"/>
                  </a:lnTo>
                  <a:lnTo>
                    <a:pt x="1510" y="6"/>
                  </a:lnTo>
                  <a:lnTo>
                    <a:pt x="1510" y="0"/>
                  </a:lnTo>
                  <a:close/>
                  <a:moveTo>
                    <a:pt x="1522" y="0"/>
                  </a:moveTo>
                  <a:lnTo>
                    <a:pt x="1528" y="0"/>
                  </a:lnTo>
                  <a:lnTo>
                    <a:pt x="1528" y="6"/>
                  </a:lnTo>
                  <a:lnTo>
                    <a:pt x="1522" y="6"/>
                  </a:lnTo>
                  <a:lnTo>
                    <a:pt x="1522" y="0"/>
                  </a:lnTo>
                  <a:close/>
                  <a:moveTo>
                    <a:pt x="1534" y="0"/>
                  </a:moveTo>
                  <a:lnTo>
                    <a:pt x="1540" y="0"/>
                  </a:lnTo>
                  <a:lnTo>
                    <a:pt x="1540" y="6"/>
                  </a:lnTo>
                  <a:lnTo>
                    <a:pt x="1534" y="6"/>
                  </a:lnTo>
                  <a:lnTo>
                    <a:pt x="1534" y="0"/>
                  </a:lnTo>
                  <a:close/>
                  <a:moveTo>
                    <a:pt x="1546" y="0"/>
                  </a:moveTo>
                  <a:lnTo>
                    <a:pt x="1552" y="0"/>
                  </a:lnTo>
                  <a:lnTo>
                    <a:pt x="1552" y="6"/>
                  </a:lnTo>
                  <a:lnTo>
                    <a:pt x="1546" y="6"/>
                  </a:lnTo>
                  <a:lnTo>
                    <a:pt x="1546" y="0"/>
                  </a:lnTo>
                  <a:close/>
                  <a:moveTo>
                    <a:pt x="1558" y="0"/>
                  </a:moveTo>
                  <a:lnTo>
                    <a:pt x="1564" y="0"/>
                  </a:lnTo>
                  <a:lnTo>
                    <a:pt x="1564" y="6"/>
                  </a:lnTo>
                  <a:lnTo>
                    <a:pt x="1558" y="6"/>
                  </a:lnTo>
                  <a:lnTo>
                    <a:pt x="1558" y="0"/>
                  </a:lnTo>
                  <a:close/>
                  <a:moveTo>
                    <a:pt x="1570" y="0"/>
                  </a:moveTo>
                  <a:lnTo>
                    <a:pt x="1576" y="0"/>
                  </a:lnTo>
                  <a:lnTo>
                    <a:pt x="1576" y="6"/>
                  </a:lnTo>
                  <a:lnTo>
                    <a:pt x="1570" y="6"/>
                  </a:lnTo>
                  <a:lnTo>
                    <a:pt x="1570" y="0"/>
                  </a:lnTo>
                  <a:close/>
                  <a:moveTo>
                    <a:pt x="1581" y="0"/>
                  </a:moveTo>
                  <a:lnTo>
                    <a:pt x="1587" y="0"/>
                  </a:lnTo>
                  <a:lnTo>
                    <a:pt x="1587" y="6"/>
                  </a:lnTo>
                  <a:lnTo>
                    <a:pt x="1581" y="6"/>
                  </a:lnTo>
                  <a:lnTo>
                    <a:pt x="1581" y="0"/>
                  </a:lnTo>
                  <a:close/>
                  <a:moveTo>
                    <a:pt x="1593" y="0"/>
                  </a:moveTo>
                  <a:lnTo>
                    <a:pt x="1599" y="0"/>
                  </a:lnTo>
                  <a:lnTo>
                    <a:pt x="1599" y="6"/>
                  </a:lnTo>
                  <a:lnTo>
                    <a:pt x="1593" y="6"/>
                  </a:lnTo>
                  <a:lnTo>
                    <a:pt x="1593" y="0"/>
                  </a:lnTo>
                  <a:close/>
                  <a:moveTo>
                    <a:pt x="1605" y="0"/>
                  </a:moveTo>
                  <a:lnTo>
                    <a:pt x="1611" y="0"/>
                  </a:lnTo>
                  <a:lnTo>
                    <a:pt x="1611" y="6"/>
                  </a:lnTo>
                  <a:lnTo>
                    <a:pt x="1605" y="6"/>
                  </a:lnTo>
                  <a:lnTo>
                    <a:pt x="1605" y="0"/>
                  </a:lnTo>
                  <a:close/>
                  <a:moveTo>
                    <a:pt x="1617" y="0"/>
                  </a:moveTo>
                  <a:lnTo>
                    <a:pt x="1623" y="0"/>
                  </a:lnTo>
                  <a:lnTo>
                    <a:pt x="1623" y="6"/>
                  </a:lnTo>
                  <a:lnTo>
                    <a:pt x="1617" y="6"/>
                  </a:lnTo>
                  <a:lnTo>
                    <a:pt x="1617" y="0"/>
                  </a:lnTo>
                  <a:close/>
                  <a:moveTo>
                    <a:pt x="1629" y="0"/>
                  </a:moveTo>
                  <a:lnTo>
                    <a:pt x="1635" y="0"/>
                  </a:lnTo>
                  <a:lnTo>
                    <a:pt x="1635" y="6"/>
                  </a:lnTo>
                  <a:lnTo>
                    <a:pt x="1629" y="6"/>
                  </a:lnTo>
                  <a:lnTo>
                    <a:pt x="1629" y="0"/>
                  </a:lnTo>
                  <a:close/>
                  <a:moveTo>
                    <a:pt x="1641" y="0"/>
                  </a:moveTo>
                  <a:lnTo>
                    <a:pt x="1647" y="0"/>
                  </a:lnTo>
                  <a:lnTo>
                    <a:pt x="1647" y="6"/>
                  </a:lnTo>
                  <a:lnTo>
                    <a:pt x="1641" y="6"/>
                  </a:lnTo>
                  <a:lnTo>
                    <a:pt x="1641" y="0"/>
                  </a:lnTo>
                  <a:close/>
                  <a:moveTo>
                    <a:pt x="1653" y="0"/>
                  </a:moveTo>
                  <a:lnTo>
                    <a:pt x="1659" y="0"/>
                  </a:lnTo>
                  <a:lnTo>
                    <a:pt x="1659" y="6"/>
                  </a:lnTo>
                  <a:lnTo>
                    <a:pt x="1653" y="6"/>
                  </a:lnTo>
                  <a:lnTo>
                    <a:pt x="1653" y="0"/>
                  </a:lnTo>
                  <a:close/>
                  <a:moveTo>
                    <a:pt x="1665" y="0"/>
                  </a:moveTo>
                  <a:lnTo>
                    <a:pt x="1671" y="0"/>
                  </a:lnTo>
                  <a:lnTo>
                    <a:pt x="1671" y="6"/>
                  </a:lnTo>
                  <a:lnTo>
                    <a:pt x="1665" y="6"/>
                  </a:lnTo>
                  <a:lnTo>
                    <a:pt x="1665" y="0"/>
                  </a:lnTo>
                  <a:close/>
                  <a:moveTo>
                    <a:pt x="1677" y="0"/>
                  </a:moveTo>
                  <a:lnTo>
                    <a:pt x="1683" y="0"/>
                  </a:lnTo>
                  <a:lnTo>
                    <a:pt x="1683" y="6"/>
                  </a:lnTo>
                  <a:lnTo>
                    <a:pt x="1677" y="6"/>
                  </a:lnTo>
                  <a:lnTo>
                    <a:pt x="1677" y="0"/>
                  </a:lnTo>
                  <a:close/>
                  <a:moveTo>
                    <a:pt x="1688" y="0"/>
                  </a:moveTo>
                  <a:lnTo>
                    <a:pt x="1694" y="0"/>
                  </a:lnTo>
                  <a:lnTo>
                    <a:pt x="1694" y="6"/>
                  </a:lnTo>
                  <a:lnTo>
                    <a:pt x="1688" y="6"/>
                  </a:lnTo>
                  <a:lnTo>
                    <a:pt x="1688" y="0"/>
                  </a:lnTo>
                  <a:close/>
                  <a:moveTo>
                    <a:pt x="1700" y="0"/>
                  </a:moveTo>
                  <a:lnTo>
                    <a:pt x="1706" y="0"/>
                  </a:lnTo>
                  <a:lnTo>
                    <a:pt x="1706" y="6"/>
                  </a:lnTo>
                  <a:lnTo>
                    <a:pt x="1700" y="6"/>
                  </a:lnTo>
                  <a:lnTo>
                    <a:pt x="1700" y="0"/>
                  </a:lnTo>
                  <a:close/>
                  <a:moveTo>
                    <a:pt x="1712" y="0"/>
                  </a:moveTo>
                  <a:lnTo>
                    <a:pt x="1718" y="0"/>
                  </a:lnTo>
                  <a:lnTo>
                    <a:pt x="1718" y="6"/>
                  </a:lnTo>
                  <a:lnTo>
                    <a:pt x="1712" y="6"/>
                  </a:lnTo>
                  <a:lnTo>
                    <a:pt x="1712" y="0"/>
                  </a:lnTo>
                  <a:close/>
                  <a:moveTo>
                    <a:pt x="1724" y="0"/>
                  </a:moveTo>
                  <a:lnTo>
                    <a:pt x="1730" y="0"/>
                  </a:lnTo>
                  <a:lnTo>
                    <a:pt x="1730" y="6"/>
                  </a:lnTo>
                  <a:lnTo>
                    <a:pt x="1724" y="6"/>
                  </a:lnTo>
                  <a:lnTo>
                    <a:pt x="1724" y="0"/>
                  </a:lnTo>
                  <a:close/>
                  <a:moveTo>
                    <a:pt x="1736" y="0"/>
                  </a:moveTo>
                  <a:lnTo>
                    <a:pt x="1742" y="0"/>
                  </a:lnTo>
                  <a:lnTo>
                    <a:pt x="1742" y="6"/>
                  </a:lnTo>
                  <a:lnTo>
                    <a:pt x="1736" y="6"/>
                  </a:lnTo>
                  <a:lnTo>
                    <a:pt x="1736" y="0"/>
                  </a:lnTo>
                  <a:close/>
                  <a:moveTo>
                    <a:pt x="1748" y="0"/>
                  </a:moveTo>
                  <a:lnTo>
                    <a:pt x="1754" y="0"/>
                  </a:lnTo>
                  <a:lnTo>
                    <a:pt x="1754" y="6"/>
                  </a:lnTo>
                  <a:lnTo>
                    <a:pt x="1748" y="6"/>
                  </a:lnTo>
                  <a:lnTo>
                    <a:pt x="1748" y="0"/>
                  </a:lnTo>
                  <a:close/>
                  <a:moveTo>
                    <a:pt x="1760" y="0"/>
                  </a:moveTo>
                  <a:lnTo>
                    <a:pt x="1766" y="0"/>
                  </a:lnTo>
                  <a:lnTo>
                    <a:pt x="1766" y="6"/>
                  </a:lnTo>
                  <a:lnTo>
                    <a:pt x="1760" y="6"/>
                  </a:lnTo>
                  <a:lnTo>
                    <a:pt x="1760" y="0"/>
                  </a:lnTo>
                  <a:close/>
                  <a:moveTo>
                    <a:pt x="1772" y="0"/>
                  </a:moveTo>
                  <a:lnTo>
                    <a:pt x="1778" y="0"/>
                  </a:lnTo>
                  <a:lnTo>
                    <a:pt x="1778" y="6"/>
                  </a:lnTo>
                  <a:lnTo>
                    <a:pt x="1772" y="6"/>
                  </a:lnTo>
                  <a:lnTo>
                    <a:pt x="1772" y="0"/>
                  </a:lnTo>
                  <a:close/>
                  <a:moveTo>
                    <a:pt x="1784" y="0"/>
                  </a:moveTo>
                  <a:lnTo>
                    <a:pt x="1790" y="0"/>
                  </a:lnTo>
                  <a:lnTo>
                    <a:pt x="1790" y="6"/>
                  </a:lnTo>
                  <a:lnTo>
                    <a:pt x="1784" y="6"/>
                  </a:lnTo>
                  <a:lnTo>
                    <a:pt x="1784" y="0"/>
                  </a:lnTo>
                  <a:close/>
                  <a:moveTo>
                    <a:pt x="1795" y="0"/>
                  </a:moveTo>
                  <a:lnTo>
                    <a:pt x="1801" y="0"/>
                  </a:lnTo>
                  <a:lnTo>
                    <a:pt x="1801" y="6"/>
                  </a:lnTo>
                  <a:lnTo>
                    <a:pt x="1795" y="6"/>
                  </a:lnTo>
                  <a:lnTo>
                    <a:pt x="1795" y="0"/>
                  </a:lnTo>
                  <a:close/>
                  <a:moveTo>
                    <a:pt x="1807" y="0"/>
                  </a:moveTo>
                  <a:lnTo>
                    <a:pt x="1813" y="0"/>
                  </a:lnTo>
                  <a:lnTo>
                    <a:pt x="1813" y="6"/>
                  </a:lnTo>
                  <a:lnTo>
                    <a:pt x="1807" y="6"/>
                  </a:lnTo>
                  <a:lnTo>
                    <a:pt x="1807" y="0"/>
                  </a:lnTo>
                  <a:close/>
                  <a:moveTo>
                    <a:pt x="1819" y="0"/>
                  </a:moveTo>
                  <a:lnTo>
                    <a:pt x="1825" y="0"/>
                  </a:lnTo>
                  <a:lnTo>
                    <a:pt x="1825" y="6"/>
                  </a:lnTo>
                  <a:lnTo>
                    <a:pt x="1819" y="6"/>
                  </a:lnTo>
                  <a:lnTo>
                    <a:pt x="1819" y="0"/>
                  </a:lnTo>
                  <a:close/>
                  <a:moveTo>
                    <a:pt x="1831" y="0"/>
                  </a:moveTo>
                  <a:lnTo>
                    <a:pt x="1837" y="0"/>
                  </a:lnTo>
                  <a:lnTo>
                    <a:pt x="1837" y="6"/>
                  </a:lnTo>
                  <a:lnTo>
                    <a:pt x="1831" y="6"/>
                  </a:lnTo>
                  <a:lnTo>
                    <a:pt x="1831" y="0"/>
                  </a:lnTo>
                  <a:close/>
                  <a:moveTo>
                    <a:pt x="1843" y="0"/>
                  </a:moveTo>
                  <a:lnTo>
                    <a:pt x="1849" y="0"/>
                  </a:lnTo>
                  <a:lnTo>
                    <a:pt x="1849" y="6"/>
                  </a:lnTo>
                  <a:lnTo>
                    <a:pt x="1843" y="6"/>
                  </a:lnTo>
                  <a:lnTo>
                    <a:pt x="1843" y="0"/>
                  </a:lnTo>
                  <a:close/>
                  <a:moveTo>
                    <a:pt x="1855" y="0"/>
                  </a:moveTo>
                  <a:lnTo>
                    <a:pt x="1861" y="0"/>
                  </a:lnTo>
                  <a:lnTo>
                    <a:pt x="1861" y="6"/>
                  </a:lnTo>
                  <a:lnTo>
                    <a:pt x="1855" y="6"/>
                  </a:lnTo>
                  <a:lnTo>
                    <a:pt x="1855" y="0"/>
                  </a:lnTo>
                  <a:close/>
                  <a:moveTo>
                    <a:pt x="1867" y="0"/>
                  </a:moveTo>
                  <a:lnTo>
                    <a:pt x="1873" y="0"/>
                  </a:lnTo>
                  <a:lnTo>
                    <a:pt x="1873" y="6"/>
                  </a:lnTo>
                  <a:lnTo>
                    <a:pt x="1867" y="6"/>
                  </a:lnTo>
                  <a:lnTo>
                    <a:pt x="1867" y="0"/>
                  </a:lnTo>
                  <a:close/>
                  <a:moveTo>
                    <a:pt x="1879" y="0"/>
                  </a:moveTo>
                  <a:lnTo>
                    <a:pt x="1885" y="0"/>
                  </a:lnTo>
                  <a:lnTo>
                    <a:pt x="1885" y="6"/>
                  </a:lnTo>
                  <a:lnTo>
                    <a:pt x="1879" y="6"/>
                  </a:lnTo>
                  <a:lnTo>
                    <a:pt x="1879" y="0"/>
                  </a:lnTo>
                  <a:close/>
                  <a:moveTo>
                    <a:pt x="1891" y="0"/>
                  </a:moveTo>
                  <a:lnTo>
                    <a:pt x="1897" y="0"/>
                  </a:lnTo>
                  <a:lnTo>
                    <a:pt x="1897" y="6"/>
                  </a:lnTo>
                  <a:lnTo>
                    <a:pt x="1891" y="6"/>
                  </a:lnTo>
                  <a:lnTo>
                    <a:pt x="1891" y="0"/>
                  </a:lnTo>
                  <a:close/>
                  <a:moveTo>
                    <a:pt x="1902" y="0"/>
                  </a:moveTo>
                  <a:lnTo>
                    <a:pt x="1908" y="0"/>
                  </a:lnTo>
                  <a:lnTo>
                    <a:pt x="1908" y="6"/>
                  </a:lnTo>
                  <a:lnTo>
                    <a:pt x="1902" y="6"/>
                  </a:lnTo>
                  <a:lnTo>
                    <a:pt x="1902" y="0"/>
                  </a:lnTo>
                  <a:close/>
                  <a:moveTo>
                    <a:pt x="1914" y="0"/>
                  </a:moveTo>
                  <a:lnTo>
                    <a:pt x="1920" y="0"/>
                  </a:lnTo>
                  <a:lnTo>
                    <a:pt x="1920" y="6"/>
                  </a:lnTo>
                  <a:lnTo>
                    <a:pt x="1914" y="6"/>
                  </a:lnTo>
                  <a:lnTo>
                    <a:pt x="1914" y="0"/>
                  </a:lnTo>
                  <a:close/>
                  <a:moveTo>
                    <a:pt x="1926" y="0"/>
                  </a:moveTo>
                  <a:lnTo>
                    <a:pt x="1932" y="0"/>
                  </a:lnTo>
                  <a:lnTo>
                    <a:pt x="1932" y="6"/>
                  </a:lnTo>
                  <a:lnTo>
                    <a:pt x="1926" y="6"/>
                  </a:lnTo>
                  <a:lnTo>
                    <a:pt x="1926" y="0"/>
                  </a:lnTo>
                  <a:close/>
                  <a:moveTo>
                    <a:pt x="1938" y="0"/>
                  </a:moveTo>
                  <a:lnTo>
                    <a:pt x="1944" y="0"/>
                  </a:lnTo>
                  <a:lnTo>
                    <a:pt x="1944" y="6"/>
                  </a:lnTo>
                  <a:lnTo>
                    <a:pt x="1938" y="6"/>
                  </a:lnTo>
                  <a:lnTo>
                    <a:pt x="1938" y="0"/>
                  </a:lnTo>
                  <a:close/>
                  <a:moveTo>
                    <a:pt x="1950" y="0"/>
                  </a:moveTo>
                  <a:lnTo>
                    <a:pt x="1956" y="0"/>
                  </a:lnTo>
                  <a:lnTo>
                    <a:pt x="1956" y="6"/>
                  </a:lnTo>
                  <a:lnTo>
                    <a:pt x="1950" y="6"/>
                  </a:lnTo>
                  <a:lnTo>
                    <a:pt x="1950" y="0"/>
                  </a:lnTo>
                  <a:close/>
                  <a:moveTo>
                    <a:pt x="1962" y="0"/>
                  </a:moveTo>
                  <a:lnTo>
                    <a:pt x="1968" y="0"/>
                  </a:lnTo>
                  <a:lnTo>
                    <a:pt x="1968" y="6"/>
                  </a:lnTo>
                  <a:lnTo>
                    <a:pt x="1962" y="6"/>
                  </a:lnTo>
                  <a:lnTo>
                    <a:pt x="1962" y="0"/>
                  </a:lnTo>
                  <a:close/>
                  <a:moveTo>
                    <a:pt x="1974" y="0"/>
                  </a:moveTo>
                  <a:lnTo>
                    <a:pt x="1980" y="0"/>
                  </a:lnTo>
                  <a:lnTo>
                    <a:pt x="1980" y="6"/>
                  </a:lnTo>
                  <a:lnTo>
                    <a:pt x="1974" y="6"/>
                  </a:lnTo>
                  <a:lnTo>
                    <a:pt x="1974" y="0"/>
                  </a:lnTo>
                  <a:close/>
                </a:path>
              </a:pathLst>
            </a:custGeom>
            <a:solidFill>
              <a:srgbClr val="CCCCCC"/>
            </a:solidFill>
            <a:ln w="9525" cap="flat">
              <a:solidFill>
                <a:srgbClr val="CCCCC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1" name="Freeform 71"/>
            <p:cNvSpPr>
              <a:spLocks noEditPoints="1"/>
            </p:cNvSpPr>
            <p:nvPr/>
          </p:nvSpPr>
          <p:spPr bwMode="auto">
            <a:xfrm>
              <a:off x="825" y="3579"/>
              <a:ext cx="1980" cy="6"/>
            </a:xfrm>
            <a:custGeom>
              <a:avLst/>
              <a:gdLst>
                <a:gd name="T0" fmla="*/ 24 w 1980"/>
                <a:gd name="T1" fmla="*/ 6 h 6"/>
                <a:gd name="T2" fmla="*/ 66 w 1980"/>
                <a:gd name="T3" fmla="*/ 6 h 6"/>
                <a:gd name="T4" fmla="*/ 101 w 1980"/>
                <a:gd name="T5" fmla="*/ 0 h 6"/>
                <a:gd name="T6" fmla="*/ 131 w 1980"/>
                <a:gd name="T7" fmla="*/ 0 h 6"/>
                <a:gd name="T8" fmla="*/ 155 w 1980"/>
                <a:gd name="T9" fmla="*/ 0 h 6"/>
                <a:gd name="T10" fmla="*/ 191 w 1980"/>
                <a:gd name="T11" fmla="*/ 6 h 6"/>
                <a:gd name="T12" fmla="*/ 232 w 1980"/>
                <a:gd name="T13" fmla="*/ 6 h 6"/>
                <a:gd name="T14" fmla="*/ 268 w 1980"/>
                <a:gd name="T15" fmla="*/ 0 h 6"/>
                <a:gd name="T16" fmla="*/ 298 w 1980"/>
                <a:gd name="T17" fmla="*/ 0 h 6"/>
                <a:gd name="T18" fmla="*/ 321 w 1980"/>
                <a:gd name="T19" fmla="*/ 0 h 6"/>
                <a:gd name="T20" fmla="*/ 357 w 1980"/>
                <a:gd name="T21" fmla="*/ 6 h 6"/>
                <a:gd name="T22" fmla="*/ 399 w 1980"/>
                <a:gd name="T23" fmla="*/ 6 h 6"/>
                <a:gd name="T24" fmla="*/ 434 w 1980"/>
                <a:gd name="T25" fmla="*/ 0 h 6"/>
                <a:gd name="T26" fmla="*/ 464 w 1980"/>
                <a:gd name="T27" fmla="*/ 0 h 6"/>
                <a:gd name="T28" fmla="*/ 488 w 1980"/>
                <a:gd name="T29" fmla="*/ 0 h 6"/>
                <a:gd name="T30" fmla="*/ 523 w 1980"/>
                <a:gd name="T31" fmla="*/ 6 h 6"/>
                <a:gd name="T32" fmla="*/ 565 w 1980"/>
                <a:gd name="T33" fmla="*/ 6 h 6"/>
                <a:gd name="T34" fmla="*/ 601 w 1980"/>
                <a:gd name="T35" fmla="*/ 0 h 6"/>
                <a:gd name="T36" fmla="*/ 630 w 1980"/>
                <a:gd name="T37" fmla="*/ 0 h 6"/>
                <a:gd name="T38" fmla="*/ 654 w 1980"/>
                <a:gd name="T39" fmla="*/ 0 h 6"/>
                <a:gd name="T40" fmla="*/ 690 w 1980"/>
                <a:gd name="T41" fmla="*/ 6 h 6"/>
                <a:gd name="T42" fmla="*/ 732 w 1980"/>
                <a:gd name="T43" fmla="*/ 6 h 6"/>
                <a:gd name="T44" fmla="*/ 767 w 1980"/>
                <a:gd name="T45" fmla="*/ 0 h 6"/>
                <a:gd name="T46" fmla="*/ 797 w 1980"/>
                <a:gd name="T47" fmla="*/ 0 h 6"/>
                <a:gd name="T48" fmla="*/ 821 w 1980"/>
                <a:gd name="T49" fmla="*/ 0 h 6"/>
                <a:gd name="T50" fmla="*/ 856 w 1980"/>
                <a:gd name="T51" fmla="*/ 6 h 6"/>
                <a:gd name="T52" fmla="*/ 898 w 1980"/>
                <a:gd name="T53" fmla="*/ 6 h 6"/>
                <a:gd name="T54" fmla="*/ 934 w 1980"/>
                <a:gd name="T55" fmla="*/ 0 h 6"/>
                <a:gd name="T56" fmla="*/ 963 w 1980"/>
                <a:gd name="T57" fmla="*/ 0 h 6"/>
                <a:gd name="T58" fmla="*/ 987 w 1980"/>
                <a:gd name="T59" fmla="*/ 0 h 6"/>
                <a:gd name="T60" fmla="*/ 1023 w 1980"/>
                <a:gd name="T61" fmla="*/ 6 h 6"/>
                <a:gd name="T62" fmla="*/ 1064 w 1980"/>
                <a:gd name="T63" fmla="*/ 6 h 6"/>
                <a:gd name="T64" fmla="*/ 1100 w 1980"/>
                <a:gd name="T65" fmla="*/ 0 h 6"/>
                <a:gd name="T66" fmla="*/ 1130 w 1980"/>
                <a:gd name="T67" fmla="*/ 0 h 6"/>
                <a:gd name="T68" fmla="*/ 1154 w 1980"/>
                <a:gd name="T69" fmla="*/ 0 h 6"/>
                <a:gd name="T70" fmla="*/ 1189 w 1980"/>
                <a:gd name="T71" fmla="*/ 6 h 6"/>
                <a:gd name="T72" fmla="*/ 1231 w 1980"/>
                <a:gd name="T73" fmla="*/ 6 h 6"/>
                <a:gd name="T74" fmla="*/ 1266 w 1980"/>
                <a:gd name="T75" fmla="*/ 0 h 6"/>
                <a:gd name="T76" fmla="*/ 1296 w 1980"/>
                <a:gd name="T77" fmla="*/ 0 h 6"/>
                <a:gd name="T78" fmla="*/ 1320 w 1980"/>
                <a:gd name="T79" fmla="*/ 0 h 6"/>
                <a:gd name="T80" fmla="*/ 1356 w 1980"/>
                <a:gd name="T81" fmla="*/ 6 h 6"/>
                <a:gd name="T82" fmla="*/ 1397 w 1980"/>
                <a:gd name="T83" fmla="*/ 6 h 6"/>
                <a:gd name="T84" fmla="*/ 1433 w 1980"/>
                <a:gd name="T85" fmla="*/ 0 h 6"/>
                <a:gd name="T86" fmla="*/ 1463 w 1980"/>
                <a:gd name="T87" fmla="*/ 0 h 6"/>
                <a:gd name="T88" fmla="*/ 1486 w 1980"/>
                <a:gd name="T89" fmla="*/ 0 h 6"/>
                <a:gd name="T90" fmla="*/ 1522 w 1980"/>
                <a:gd name="T91" fmla="*/ 6 h 6"/>
                <a:gd name="T92" fmla="*/ 1564 w 1980"/>
                <a:gd name="T93" fmla="*/ 6 h 6"/>
                <a:gd name="T94" fmla="*/ 1599 w 1980"/>
                <a:gd name="T95" fmla="*/ 0 h 6"/>
                <a:gd name="T96" fmla="*/ 1629 w 1980"/>
                <a:gd name="T97" fmla="*/ 0 h 6"/>
                <a:gd name="T98" fmla="*/ 1653 w 1980"/>
                <a:gd name="T99" fmla="*/ 0 h 6"/>
                <a:gd name="T100" fmla="*/ 1688 w 1980"/>
                <a:gd name="T101" fmla="*/ 6 h 6"/>
                <a:gd name="T102" fmla="*/ 1730 w 1980"/>
                <a:gd name="T103" fmla="*/ 6 h 6"/>
                <a:gd name="T104" fmla="*/ 1766 w 1980"/>
                <a:gd name="T105" fmla="*/ 0 h 6"/>
                <a:gd name="T106" fmla="*/ 1795 w 1980"/>
                <a:gd name="T107" fmla="*/ 0 h 6"/>
                <a:gd name="T108" fmla="*/ 1819 w 1980"/>
                <a:gd name="T109" fmla="*/ 0 h 6"/>
                <a:gd name="T110" fmla="*/ 1855 w 1980"/>
                <a:gd name="T111" fmla="*/ 6 h 6"/>
                <a:gd name="T112" fmla="*/ 1897 w 1980"/>
                <a:gd name="T113" fmla="*/ 6 h 6"/>
                <a:gd name="T114" fmla="*/ 1932 w 1980"/>
                <a:gd name="T115" fmla="*/ 0 h 6"/>
                <a:gd name="T116" fmla="*/ 1962 w 1980"/>
                <a:gd name="T1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980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  <a:moveTo>
                    <a:pt x="12" y="0"/>
                  </a:moveTo>
                  <a:lnTo>
                    <a:pt x="18" y="0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0"/>
                  </a:lnTo>
                  <a:close/>
                  <a:moveTo>
                    <a:pt x="24" y="0"/>
                  </a:move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24" y="0"/>
                  </a:lnTo>
                  <a:close/>
                  <a:moveTo>
                    <a:pt x="36" y="0"/>
                  </a:moveTo>
                  <a:lnTo>
                    <a:pt x="42" y="0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36" y="0"/>
                  </a:lnTo>
                  <a:close/>
                  <a:moveTo>
                    <a:pt x="48" y="0"/>
                  </a:moveTo>
                  <a:lnTo>
                    <a:pt x="54" y="0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48" y="0"/>
                  </a:lnTo>
                  <a:close/>
                  <a:moveTo>
                    <a:pt x="60" y="0"/>
                  </a:moveTo>
                  <a:lnTo>
                    <a:pt x="66" y="0"/>
                  </a:lnTo>
                  <a:lnTo>
                    <a:pt x="66" y="6"/>
                  </a:lnTo>
                  <a:lnTo>
                    <a:pt x="60" y="6"/>
                  </a:lnTo>
                  <a:lnTo>
                    <a:pt x="60" y="0"/>
                  </a:lnTo>
                  <a:close/>
                  <a:moveTo>
                    <a:pt x="72" y="0"/>
                  </a:moveTo>
                  <a:lnTo>
                    <a:pt x="78" y="0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72" y="0"/>
                  </a:lnTo>
                  <a:close/>
                  <a:moveTo>
                    <a:pt x="84" y="0"/>
                  </a:moveTo>
                  <a:lnTo>
                    <a:pt x="90" y="0"/>
                  </a:lnTo>
                  <a:lnTo>
                    <a:pt x="90" y="6"/>
                  </a:lnTo>
                  <a:lnTo>
                    <a:pt x="84" y="6"/>
                  </a:lnTo>
                  <a:lnTo>
                    <a:pt x="84" y="0"/>
                  </a:lnTo>
                  <a:close/>
                  <a:moveTo>
                    <a:pt x="96" y="0"/>
                  </a:moveTo>
                  <a:lnTo>
                    <a:pt x="101" y="0"/>
                  </a:lnTo>
                  <a:lnTo>
                    <a:pt x="101" y="6"/>
                  </a:lnTo>
                  <a:lnTo>
                    <a:pt x="96" y="6"/>
                  </a:lnTo>
                  <a:lnTo>
                    <a:pt x="96" y="0"/>
                  </a:lnTo>
                  <a:close/>
                  <a:moveTo>
                    <a:pt x="107" y="0"/>
                  </a:moveTo>
                  <a:lnTo>
                    <a:pt x="113" y="0"/>
                  </a:lnTo>
                  <a:lnTo>
                    <a:pt x="113" y="6"/>
                  </a:lnTo>
                  <a:lnTo>
                    <a:pt x="107" y="6"/>
                  </a:lnTo>
                  <a:lnTo>
                    <a:pt x="107" y="0"/>
                  </a:lnTo>
                  <a:close/>
                  <a:moveTo>
                    <a:pt x="119" y="0"/>
                  </a:moveTo>
                  <a:lnTo>
                    <a:pt x="125" y="0"/>
                  </a:lnTo>
                  <a:lnTo>
                    <a:pt x="125" y="6"/>
                  </a:lnTo>
                  <a:lnTo>
                    <a:pt x="119" y="6"/>
                  </a:lnTo>
                  <a:lnTo>
                    <a:pt x="119" y="0"/>
                  </a:lnTo>
                  <a:close/>
                  <a:moveTo>
                    <a:pt x="131" y="0"/>
                  </a:moveTo>
                  <a:lnTo>
                    <a:pt x="137" y="0"/>
                  </a:lnTo>
                  <a:lnTo>
                    <a:pt x="137" y="6"/>
                  </a:lnTo>
                  <a:lnTo>
                    <a:pt x="131" y="6"/>
                  </a:lnTo>
                  <a:lnTo>
                    <a:pt x="131" y="0"/>
                  </a:lnTo>
                  <a:close/>
                  <a:moveTo>
                    <a:pt x="143" y="0"/>
                  </a:moveTo>
                  <a:lnTo>
                    <a:pt x="149" y="0"/>
                  </a:lnTo>
                  <a:lnTo>
                    <a:pt x="149" y="6"/>
                  </a:lnTo>
                  <a:lnTo>
                    <a:pt x="143" y="6"/>
                  </a:lnTo>
                  <a:lnTo>
                    <a:pt x="143" y="0"/>
                  </a:lnTo>
                  <a:close/>
                  <a:moveTo>
                    <a:pt x="155" y="0"/>
                  </a:moveTo>
                  <a:lnTo>
                    <a:pt x="161" y="0"/>
                  </a:lnTo>
                  <a:lnTo>
                    <a:pt x="161" y="6"/>
                  </a:lnTo>
                  <a:lnTo>
                    <a:pt x="155" y="6"/>
                  </a:lnTo>
                  <a:lnTo>
                    <a:pt x="155" y="0"/>
                  </a:lnTo>
                  <a:close/>
                  <a:moveTo>
                    <a:pt x="167" y="0"/>
                  </a:moveTo>
                  <a:lnTo>
                    <a:pt x="173" y="0"/>
                  </a:lnTo>
                  <a:lnTo>
                    <a:pt x="173" y="6"/>
                  </a:lnTo>
                  <a:lnTo>
                    <a:pt x="167" y="6"/>
                  </a:lnTo>
                  <a:lnTo>
                    <a:pt x="167" y="0"/>
                  </a:lnTo>
                  <a:close/>
                  <a:moveTo>
                    <a:pt x="179" y="0"/>
                  </a:moveTo>
                  <a:lnTo>
                    <a:pt x="185" y="0"/>
                  </a:lnTo>
                  <a:lnTo>
                    <a:pt x="185" y="6"/>
                  </a:lnTo>
                  <a:lnTo>
                    <a:pt x="179" y="6"/>
                  </a:lnTo>
                  <a:lnTo>
                    <a:pt x="179" y="0"/>
                  </a:lnTo>
                  <a:close/>
                  <a:moveTo>
                    <a:pt x="191" y="0"/>
                  </a:moveTo>
                  <a:lnTo>
                    <a:pt x="197" y="0"/>
                  </a:lnTo>
                  <a:lnTo>
                    <a:pt x="197" y="6"/>
                  </a:lnTo>
                  <a:lnTo>
                    <a:pt x="191" y="6"/>
                  </a:lnTo>
                  <a:lnTo>
                    <a:pt x="191" y="0"/>
                  </a:lnTo>
                  <a:close/>
                  <a:moveTo>
                    <a:pt x="203" y="0"/>
                  </a:moveTo>
                  <a:lnTo>
                    <a:pt x="208" y="0"/>
                  </a:lnTo>
                  <a:lnTo>
                    <a:pt x="208" y="6"/>
                  </a:lnTo>
                  <a:lnTo>
                    <a:pt x="203" y="6"/>
                  </a:lnTo>
                  <a:lnTo>
                    <a:pt x="203" y="0"/>
                  </a:lnTo>
                  <a:close/>
                  <a:moveTo>
                    <a:pt x="214" y="0"/>
                  </a:moveTo>
                  <a:lnTo>
                    <a:pt x="220" y="0"/>
                  </a:lnTo>
                  <a:lnTo>
                    <a:pt x="220" y="6"/>
                  </a:lnTo>
                  <a:lnTo>
                    <a:pt x="214" y="6"/>
                  </a:lnTo>
                  <a:lnTo>
                    <a:pt x="214" y="0"/>
                  </a:lnTo>
                  <a:close/>
                  <a:moveTo>
                    <a:pt x="226" y="0"/>
                  </a:moveTo>
                  <a:lnTo>
                    <a:pt x="232" y="0"/>
                  </a:lnTo>
                  <a:lnTo>
                    <a:pt x="232" y="6"/>
                  </a:lnTo>
                  <a:lnTo>
                    <a:pt x="226" y="6"/>
                  </a:lnTo>
                  <a:lnTo>
                    <a:pt x="226" y="0"/>
                  </a:lnTo>
                  <a:close/>
                  <a:moveTo>
                    <a:pt x="238" y="0"/>
                  </a:moveTo>
                  <a:lnTo>
                    <a:pt x="244" y="0"/>
                  </a:lnTo>
                  <a:lnTo>
                    <a:pt x="244" y="6"/>
                  </a:lnTo>
                  <a:lnTo>
                    <a:pt x="238" y="6"/>
                  </a:lnTo>
                  <a:lnTo>
                    <a:pt x="238" y="0"/>
                  </a:lnTo>
                  <a:close/>
                  <a:moveTo>
                    <a:pt x="250" y="0"/>
                  </a:moveTo>
                  <a:lnTo>
                    <a:pt x="256" y="0"/>
                  </a:lnTo>
                  <a:lnTo>
                    <a:pt x="256" y="6"/>
                  </a:lnTo>
                  <a:lnTo>
                    <a:pt x="250" y="6"/>
                  </a:lnTo>
                  <a:lnTo>
                    <a:pt x="250" y="0"/>
                  </a:lnTo>
                  <a:close/>
                  <a:moveTo>
                    <a:pt x="262" y="0"/>
                  </a:moveTo>
                  <a:lnTo>
                    <a:pt x="268" y="0"/>
                  </a:lnTo>
                  <a:lnTo>
                    <a:pt x="268" y="6"/>
                  </a:lnTo>
                  <a:lnTo>
                    <a:pt x="262" y="6"/>
                  </a:lnTo>
                  <a:lnTo>
                    <a:pt x="262" y="0"/>
                  </a:lnTo>
                  <a:close/>
                  <a:moveTo>
                    <a:pt x="274" y="0"/>
                  </a:moveTo>
                  <a:lnTo>
                    <a:pt x="280" y="0"/>
                  </a:lnTo>
                  <a:lnTo>
                    <a:pt x="280" y="6"/>
                  </a:lnTo>
                  <a:lnTo>
                    <a:pt x="274" y="6"/>
                  </a:lnTo>
                  <a:lnTo>
                    <a:pt x="274" y="0"/>
                  </a:lnTo>
                  <a:close/>
                  <a:moveTo>
                    <a:pt x="286" y="0"/>
                  </a:moveTo>
                  <a:lnTo>
                    <a:pt x="292" y="0"/>
                  </a:lnTo>
                  <a:lnTo>
                    <a:pt x="292" y="6"/>
                  </a:lnTo>
                  <a:lnTo>
                    <a:pt x="286" y="6"/>
                  </a:lnTo>
                  <a:lnTo>
                    <a:pt x="286" y="0"/>
                  </a:lnTo>
                  <a:close/>
                  <a:moveTo>
                    <a:pt x="298" y="0"/>
                  </a:moveTo>
                  <a:lnTo>
                    <a:pt x="304" y="0"/>
                  </a:lnTo>
                  <a:lnTo>
                    <a:pt x="304" y="6"/>
                  </a:lnTo>
                  <a:lnTo>
                    <a:pt x="298" y="6"/>
                  </a:lnTo>
                  <a:lnTo>
                    <a:pt x="298" y="0"/>
                  </a:lnTo>
                  <a:close/>
                  <a:moveTo>
                    <a:pt x="309" y="0"/>
                  </a:moveTo>
                  <a:lnTo>
                    <a:pt x="315" y="0"/>
                  </a:lnTo>
                  <a:lnTo>
                    <a:pt x="315" y="6"/>
                  </a:lnTo>
                  <a:lnTo>
                    <a:pt x="309" y="6"/>
                  </a:lnTo>
                  <a:lnTo>
                    <a:pt x="309" y="0"/>
                  </a:lnTo>
                  <a:close/>
                  <a:moveTo>
                    <a:pt x="321" y="0"/>
                  </a:moveTo>
                  <a:lnTo>
                    <a:pt x="327" y="0"/>
                  </a:lnTo>
                  <a:lnTo>
                    <a:pt x="327" y="6"/>
                  </a:lnTo>
                  <a:lnTo>
                    <a:pt x="321" y="6"/>
                  </a:lnTo>
                  <a:lnTo>
                    <a:pt x="321" y="0"/>
                  </a:lnTo>
                  <a:close/>
                  <a:moveTo>
                    <a:pt x="333" y="0"/>
                  </a:moveTo>
                  <a:lnTo>
                    <a:pt x="339" y="0"/>
                  </a:lnTo>
                  <a:lnTo>
                    <a:pt x="339" y="6"/>
                  </a:lnTo>
                  <a:lnTo>
                    <a:pt x="333" y="6"/>
                  </a:lnTo>
                  <a:lnTo>
                    <a:pt x="333" y="0"/>
                  </a:lnTo>
                  <a:close/>
                  <a:moveTo>
                    <a:pt x="345" y="0"/>
                  </a:moveTo>
                  <a:lnTo>
                    <a:pt x="351" y="0"/>
                  </a:lnTo>
                  <a:lnTo>
                    <a:pt x="351" y="6"/>
                  </a:lnTo>
                  <a:lnTo>
                    <a:pt x="345" y="6"/>
                  </a:lnTo>
                  <a:lnTo>
                    <a:pt x="345" y="0"/>
                  </a:lnTo>
                  <a:close/>
                  <a:moveTo>
                    <a:pt x="357" y="0"/>
                  </a:moveTo>
                  <a:lnTo>
                    <a:pt x="363" y="0"/>
                  </a:lnTo>
                  <a:lnTo>
                    <a:pt x="363" y="6"/>
                  </a:lnTo>
                  <a:lnTo>
                    <a:pt x="357" y="6"/>
                  </a:lnTo>
                  <a:lnTo>
                    <a:pt x="357" y="0"/>
                  </a:lnTo>
                  <a:close/>
                  <a:moveTo>
                    <a:pt x="369" y="0"/>
                  </a:moveTo>
                  <a:lnTo>
                    <a:pt x="375" y="0"/>
                  </a:lnTo>
                  <a:lnTo>
                    <a:pt x="375" y="6"/>
                  </a:lnTo>
                  <a:lnTo>
                    <a:pt x="369" y="6"/>
                  </a:lnTo>
                  <a:lnTo>
                    <a:pt x="369" y="0"/>
                  </a:lnTo>
                  <a:close/>
                  <a:moveTo>
                    <a:pt x="381" y="0"/>
                  </a:moveTo>
                  <a:lnTo>
                    <a:pt x="387" y="0"/>
                  </a:lnTo>
                  <a:lnTo>
                    <a:pt x="387" y="6"/>
                  </a:lnTo>
                  <a:lnTo>
                    <a:pt x="381" y="6"/>
                  </a:lnTo>
                  <a:lnTo>
                    <a:pt x="381" y="0"/>
                  </a:lnTo>
                  <a:close/>
                  <a:moveTo>
                    <a:pt x="393" y="0"/>
                  </a:moveTo>
                  <a:lnTo>
                    <a:pt x="399" y="0"/>
                  </a:lnTo>
                  <a:lnTo>
                    <a:pt x="399" y="6"/>
                  </a:lnTo>
                  <a:lnTo>
                    <a:pt x="393" y="6"/>
                  </a:lnTo>
                  <a:lnTo>
                    <a:pt x="393" y="0"/>
                  </a:lnTo>
                  <a:close/>
                  <a:moveTo>
                    <a:pt x="405" y="0"/>
                  </a:moveTo>
                  <a:lnTo>
                    <a:pt x="411" y="0"/>
                  </a:lnTo>
                  <a:lnTo>
                    <a:pt x="411" y="6"/>
                  </a:lnTo>
                  <a:lnTo>
                    <a:pt x="405" y="6"/>
                  </a:lnTo>
                  <a:lnTo>
                    <a:pt x="405" y="0"/>
                  </a:lnTo>
                  <a:close/>
                  <a:moveTo>
                    <a:pt x="416" y="0"/>
                  </a:moveTo>
                  <a:lnTo>
                    <a:pt x="422" y="0"/>
                  </a:lnTo>
                  <a:lnTo>
                    <a:pt x="422" y="6"/>
                  </a:lnTo>
                  <a:lnTo>
                    <a:pt x="416" y="6"/>
                  </a:lnTo>
                  <a:lnTo>
                    <a:pt x="416" y="0"/>
                  </a:lnTo>
                  <a:close/>
                  <a:moveTo>
                    <a:pt x="428" y="0"/>
                  </a:moveTo>
                  <a:lnTo>
                    <a:pt x="434" y="0"/>
                  </a:lnTo>
                  <a:lnTo>
                    <a:pt x="434" y="6"/>
                  </a:lnTo>
                  <a:lnTo>
                    <a:pt x="428" y="6"/>
                  </a:lnTo>
                  <a:lnTo>
                    <a:pt x="428" y="0"/>
                  </a:lnTo>
                  <a:close/>
                  <a:moveTo>
                    <a:pt x="440" y="0"/>
                  </a:moveTo>
                  <a:lnTo>
                    <a:pt x="446" y="0"/>
                  </a:lnTo>
                  <a:lnTo>
                    <a:pt x="446" y="6"/>
                  </a:lnTo>
                  <a:lnTo>
                    <a:pt x="440" y="6"/>
                  </a:lnTo>
                  <a:lnTo>
                    <a:pt x="440" y="0"/>
                  </a:lnTo>
                  <a:close/>
                  <a:moveTo>
                    <a:pt x="452" y="0"/>
                  </a:moveTo>
                  <a:lnTo>
                    <a:pt x="458" y="0"/>
                  </a:lnTo>
                  <a:lnTo>
                    <a:pt x="458" y="6"/>
                  </a:lnTo>
                  <a:lnTo>
                    <a:pt x="452" y="6"/>
                  </a:lnTo>
                  <a:lnTo>
                    <a:pt x="452" y="0"/>
                  </a:lnTo>
                  <a:close/>
                  <a:moveTo>
                    <a:pt x="464" y="0"/>
                  </a:moveTo>
                  <a:lnTo>
                    <a:pt x="470" y="0"/>
                  </a:lnTo>
                  <a:lnTo>
                    <a:pt x="470" y="6"/>
                  </a:lnTo>
                  <a:lnTo>
                    <a:pt x="464" y="6"/>
                  </a:lnTo>
                  <a:lnTo>
                    <a:pt x="464" y="0"/>
                  </a:lnTo>
                  <a:close/>
                  <a:moveTo>
                    <a:pt x="476" y="0"/>
                  </a:moveTo>
                  <a:lnTo>
                    <a:pt x="482" y="0"/>
                  </a:lnTo>
                  <a:lnTo>
                    <a:pt x="482" y="6"/>
                  </a:lnTo>
                  <a:lnTo>
                    <a:pt x="476" y="6"/>
                  </a:lnTo>
                  <a:lnTo>
                    <a:pt x="476" y="0"/>
                  </a:lnTo>
                  <a:close/>
                  <a:moveTo>
                    <a:pt x="488" y="0"/>
                  </a:moveTo>
                  <a:lnTo>
                    <a:pt x="494" y="0"/>
                  </a:lnTo>
                  <a:lnTo>
                    <a:pt x="494" y="6"/>
                  </a:lnTo>
                  <a:lnTo>
                    <a:pt x="488" y="6"/>
                  </a:lnTo>
                  <a:lnTo>
                    <a:pt x="488" y="0"/>
                  </a:lnTo>
                  <a:close/>
                  <a:moveTo>
                    <a:pt x="500" y="0"/>
                  </a:moveTo>
                  <a:lnTo>
                    <a:pt x="506" y="0"/>
                  </a:lnTo>
                  <a:lnTo>
                    <a:pt x="506" y="6"/>
                  </a:lnTo>
                  <a:lnTo>
                    <a:pt x="500" y="6"/>
                  </a:lnTo>
                  <a:lnTo>
                    <a:pt x="500" y="0"/>
                  </a:lnTo>
                  <a:close/>
                  <a:moveTo>
                    <a:pt x="512" y="0"/>
                  </a:moveTo>
                  <a:lnTo>
                    <a:pt x="518" y="0"/>
                  </a:lnTo>
                  <a:lnTo>
                    <a:pt x="518" y="6"/>
                  </a:lnTo>
                  <a:lnTo>
                    <a:pt x="512" y="6"/>
                  </a:lnTo>
                  <a:lnTo>
                    <a:pt x="512" y="0"/>
                  </a:lnTo>
                  <a:close/>
                  <a:moveTo>
                    <a:pt x="523" y="0"/>
                  </a:moveTo>
                  <a:lnTo>
                    <a:pt x="529" y="0"/>
                  </a:lnTo>
                  <a:lnTo>
                    <a:pt x="529" y="6"/>
                  </a:lnTo>
                  <a:lnTo>
                    <a:pt x="523" y="6"/>
                  </a:lnTo>
                  <a:lnTo>
                    <a:pt x="523" y="0"/>
                  </a:lnTo>
                  <a:close/>
                  <a:moveTo>
                    <a:pt x="535" y="0"/>
                  </a:moveTo>
                  <a:lnTo>
                    <a:pt x="541" y="0"/>
                  </a:lnTo>
                  <a:lnTo>
                    <a:pt x="541" y="6"/>
                  </a:lnTo>
                  <a:lnTo>
                    <a:pt x="535" y="6"/>
                  </a:lnTo>
                  <a:lnTo>
                    <a:pt x="535" y="0"/>
                  </a:lnTo>
                  <a:close/>
                  <a:moveTo>
                    <a:pt x="547" y="0"/>
                  </a:moveTo>
                  <a:lnTo>
                    <a:pt x="553" y="0"/>
                  </a:lnTo>
                  <a:lnTo>
                    <a:pt x="553" y="6"/>
                  </a:lnTo>
                  <a:lnTo>
                    <a:pt x="547" y="6"/>
                  </a:lnTo>
                  <a:lnTo>
                    <a:pt x="547" y="0"/>
                  </a:lnTo>
                  <a:close/>
                  <a:moveTo>
                    <a:pt x="559" y="0"/>
                  </a:moveTo>
                  <a:lnTo>
                    <a:pt x="565" y="0"/>
                  </a:lnTo>
                  <a:lnTo>
                    <a:pt x="565" y="6"/>
                  </a:lnTo>
                  <a:lnTo>
                    <a:pt x="559" y="6"/>
                  </a:lnTo>
                  <a:lnTo>
                    <a:pt x="559" y="0"/>
                  </a:lnTo>
                  <a:close/>
                  <a:moveTo>
                    <a:pt x="571" y="0"/>
                  </a:moveTo>
                  <a:lnTo>
                    <a:pt x="577" y="0"/>
                  </a:lnTo>
                  <a:lnTo>
                    <a:pt x="577" y="6"/>
                  </a:lnTo>
                  <a:lnTo>
                    <a:pt x="571" y="6"/>
                  </a:lnTo>
                  <a:lnTo>
                    <a:pt x="571" y="0"/>
                  </a:lnTo>
                  <a:close/>
                  <a:moveTo>
                    <a:pt x="583" y="0"/>
                  </a:moveTo>
                  <a:lnTo>
                    <a:pt x="589" y="0"/>
                  </a:lnTo>
                  <a:lnTo>
                    <a:pt x="589" y="6"/>
                  </a:lnTo>
                  <a:lnTo>
                    <a:pt x="583" y="6"/>
                  </a:lnTo>
                  <a:lnTo>
                    <a:pt x="583" y="0"/>
                  </a:lnTo>
                  <a:close/>
                  <a:moveTo>
                    <a:pt x="595" y="0"/>
                  </a:moveTo>
                  <a:lnTo>
                    <a:pt x="601" y="0"/>
                  </a:lnTo>
                  <a:lnTo>
                    <a:pt x="601" y="6"/>
                  </a:lnTo>
                  <a:lnTo>
                    <a:pt x="595" y="6"/>
                  </a:lnTo>
                  <a:lnTo>
                    <a:pt x="595" y="0"/>
                  </a:lnTo>
                  <a:close/>
                  <a:moveTo>
                    <a:pt x="607" y="0"/>
                  </a:moveTo>
                  <a:lnTo>
                    <a:pt x="613" y="0"/>
                  </a:lnTo>
                  <a:lnTo>
                    <a:pt x="613" y="6"/>
                  </a:lnTo>
                  <a:lnTo>
                    <a:pt x="607" y="6"/>
                  </a:lnTo>
                  <a:lnTo>
                    <a:pt x="607" y="0"/>
                  </a:lnTo>
                  <a:close/>
                  <a:moveTo>
                    <a:pt x="619" y="0"/>
                  </a:moveTo>
                  <a:lnTo>
                    <a:pt x="625" y="0"/>
                  </a:lnTo>
                  <a:lnTo>
                    <a:pt x="625" y="6"/>
                  </a:lnTo>
                  <a:lnTo>
                    <a:pt x="619" y="6"/>
                  </a:lnTo>
                  <a:lnTo>
                    <a:pt x="619" y="0"/>
                  </a:lnTo>
                  <a:close/>
                  <a:moveTo>
                    <a:pt x="630" y="0"/>
                  </a:moveTo>
                  <a:lnTo>
                    <a:pt x="636" y="0"/>
                  </a:lnTo>
                  <a:lnTo>
                    <a:pt x="636" y="6"/>
                  </a:lnTo>
                  <a:lnTo>
                    <a:pt x="630" y="6"/>
                  </a:lnTo>
                  <a:lnTo>
                    <a:pt x="630" y="0"/>
                  </a:lnTo>
                  <a:close/>
                  <a:moveTo>
                    <a:pt x="642" y="0"/>
                  </a:moveTo>
                  <a:lnTo>
                    <a:pt x="648" y="0"/>
                  </a:lnTo>
                  <a:lnTo>
                    <a:pt x="648" y="6"/>
                  </a:lnTo>
                  <a:lnTo>
                    <a:pt x="642" y="6"/>
                  </a:lnTo>
                  <a:lnTo>
                    <a:pt x="642" y="0"/>
                  </a:lnTo>
                  <a:close/>
                  <a:moveTo>
                    <a:pt x="654" y="0"/>
                  </a:moveTo>
                  <a:lnTo>
                    <a:pt x="660" y="0"/>
                  </a:lnTo>
                  <a:lnTo>
                    <a:pt x="660" y="6"/>
                  </a:lnTo>
                  <a:lnTo>
                    <a:pt x="654" y="6"/>
                  </a:lnTo>
                  <a:lnTo>
                    <a:pt x="654" y="0"/>
                  </a:lnTo>
                  <a:close/>
                  <a:moveTo>
                    <a:pt x="666" y="0"/>
                  </a:moveTo>
                  <a:lnTo>
                    <a:pt x="672" y="0"/>
                  </a:lnTo>
                  <a:lnTo>
                    <a:pt x="672" y="6"/>
                  </a:lnTo>
                  <a:lnTo>
                    <a:pt x="666" y="6"/>
                  </a:lnTo>
                  <a:lnTo>
                    <a:pt x="666" y="0"/>
                  </a:lnTo>
                  <a:close/>
                  <a:moveTo>
                    <a:pt x="678" y="0"/>
                  </a:moveTo>
                  <a:lnTo>
                    <a:pt x="684" y="0"/>
                  </a:lnTo>
                  <a:lnTo>
                    <a:pt x="684" y="6"/>
                  </a:lnTo>
                  <a:lnTo>
                    <a:pt x="678" y="6"/>
                  </a:lnTo>
                  <a:lnTo>
                    <a:pt x="678" y="0"/>
                  </a:lnTo>
                  <a:close/>
                  <a:moveTo>
                    <a:pt x="690" y="0"/>
                  </a:moveTo>
                  <a:lnTo>
                    <a:pt x="696" y="0"/>
                  </a:lnTo>
                  <a:lnTo>
                    <a:pt x="696" y="6"/>
                  </a:lnTo>
                  <a:lnTo>
                    <a:pt x="690" y="6"/>
                  </a:lnTo>
                  <a:lnTo>
                    <a:pt x="690" y="0"/>
                  </a:lnTo>
                  <a:close/>
                  <a:moveTo>
                    <a:pt x="702" y="0"/>
                  </a:moveTo>
                  <a:lnTo>
                    <a:pt x="708" y="0"/>
                  </a:lnTo>
                  <a:lnTo>
                    <a:pt x="708" y="6"/>
                  </a:lnTo>
                  <a:lnTo>
                    <a:pt x="702" y="6"/>
                  </a:lnTo>
                  <a:lnTo>
                    <a:pt x="702" y="0"/>
                  </a:lnTo>
                  <a:close/>
                  <a:moveTo>
                    <a:pt x="714" y="0"/>
                  </a:moveTo>
                  <a:lnTo>
                    <a:pt x="720" y="0"/>
                  </a:lnTo>
                  <a:lnTo>
                    <a:pt x="720" y="6"/>
                  </a:lnTo>
                  <a:lnTo>
                    <a:pt x="714" y="6"/>
                  </a:lnTo>
                  <a:lnTo>
                    <a:pt x="714" y="0"/>
                  </a:lnTo>
                  <a:close/>
                  <a:moveTo>
                    <a:pt x="726" y="0"/>
                  </a:moveTo>
                  <a:lnTo>
                    <a:pt x="732" y="0"/>
                  </a:lnTo>
                  <a:lnTo>
                    <a:pt x="732" y="6"/>
                  </a:lnTo>
                  <a:lnTo>
                    <a:pt x="726" y="6"/>
                  </a:lnTo>
                  <a:lnTo>
                    <a:pt x="726" y="0"/>
                  </a:lnTo>
                  <a:close/>
                  <a:moveTo>
                    <a:pt x="737" y="0"/>
                  </a:moveTo>
                  <a:lnTo>
                    <a:pt x="743" y="0"/>
                  </a:lnTo>
                  <a:lnTo>
                    <a:pt x="743" y="6"/>
                  </a:lnTo>
                  <a:lnTo>
                    <a:pt x="737" y="6"/>
                  </a:lnTo>
                  <a:lnTo>
                    <a:pt x="737" y="0"/>
                  </a:lnTo>
                  <a:close/>
                  <a:moveTo>
                    <a:pt x="749" y="0"/>
                  </a:moveTo>
                  <a:lnTo>
                    <a:pt x="755" y="0"/>
                  </a:lnTo>
                  <a:lnTo>
                    <a:pt x="755" y="6"/>
                  </a:lnTo>
                  <a:lnTo>
                    <a:pt x="749" y="6"/>
                  </a:lnTo>
                  <a:lnTo>
                    <a:pt x="749" y="0"/>
                  </a:lnTo>
                  <a:close/>
                  <a:moveTo>
                    <a:pt x="761" y="0"/>
                  </a:moveTo>
                  <a:lnTo>
                    <a:pt x="767" y="0"/>
                  </a:lnTo>
                  <a:lnTo>
                    <a:pt x="767" y="6"/>
                  </a:lnTo>
                  <a:lnTo>
                    <a:pt x="761" y="6"/>
                  </a:lnTo>
                  <a:lnTo>
                    <a:pt x="761" y="0"/>
                  </a:lnTo>
                  <a:close/>
                  <a:moveTo>
                    <a:pt x="773" y="0"/>
                  </a:moveTo>
                  <a:lnTo>
                    <a:pt x="779" y="0"/>
                  </a:lnTo>
                  <a:lnTo>
                    <a:pt x="779" y="6"/>
                  </a:lnTo>
                  <a:lnTo>
                    <a:pt x="773" y="6"/>
                  </a:lnTo>
                  <a:lnTo>
                    <a:pt x="773" y="0"/>
                  </a:lnTo>
                  <a:close/>
                  <a:moveTo>
                    <a:pt x="785" y="0"/>
                  </a:moveTo>
                  <a:lnTo>
                    <a:pt x="791" y="0"/>
                  </a:lnTo>
                  <a:lnTo>
                    <a:pt x="791" y="6"/>
                  </a:lnTo>
                  <a:lnTo>
                    <a:pt x="785" y="6"/>
                  </a:lnTo>
                  <a:lnTo>
                    <a:pt x="785" y="0"/>
                  </a:lnTo>
                  <a:close/>
                  <a:moveTo>
                    <a:pt x="797" y="0"/>
                  </a:moveTo>
                  <a:lnTo>
                    <a:pt x="803" y="0"/>
                  </a:lnTo>
                  <a:lnTo>
                    <a:pt x="803" y="6"/>
                  </a:lnTo>
                  <a:lnTo>
                    <a:pt x="797" y="6"/>
                  </a:lnTo>
                  <a:lnTo>
                    <a:pt x="797" y="0"/>
                  </a:lnTo>
                  <a:close/>
                  <a:moveTo>
                    <a:pt x="809" y="0"/>
                  </a:moveTo>
                  <a:lnTo>
                    <a:pt x="815" y="0"/>
                  </a:lnTo>
                  <a:lnTo>
                    <a:pt x="815" y="6"/>
                  </a:lnTo>
                  <a:lnTo>
                    <a:pt x="809" y="6"/>
                  </a:lnTo>
                  <a:lnTo>
                    <a:pt x="809" y="0"/>
                  </a:lnTo>
                  <a:close/>
                  <a:moveTo>
                    <a:pt x="821" y="0"/>
                  </a:moveTo>
                  <a:lnTo>
                    <a:pt x="827" y="0"/>
                  </a:lnTo>
                  <a:lnTo>
                    <a:pt x="827" y="6"/>
                  </a:lnTo>
                  <a:lnTo>
                    <a:pt x="821" y="6"/>
                  </a:lnTo>
                  <a:lnTo>
                    <a:pt x="821" y="0"/>
                  </a:lnTo>
                  <a:close/>
                  <a:moveTo>
                    <a:pt x="833" y="0"/>
                  </a:moveTo>
                  <a:lnTo>
                    <a:pt x="839" y="0"/>
                  </a:lnTo>
                  <a:lnTo>
                    <a:pt x="839" y="6"/>
                  </a:lnTo>
                  <a:lnTo>
                    <a:pt x="833" y="6"/>
                  </a:lnTo>
                  <a:lnTo>
                    <a:pt x="833" y="0"/>
                  </a:lnTo>
                  <a:close/>
                  <a:moveTo>
                    <a:pt x="844" y="0"/>
                  </a:moveTo>
                  <a:lnTo>
                    <a:pt x="850" y="0"/>
                  </a:lnTo>
                  <a:lnTo>
                    <a:pt x="850" y="6"/>
                  </a:lnTo>
                  <a:lnTo>
                    <a:pt x="844" y="6"/>
                  </a:lnTo>
                  <a:lnTo>
                    <a:pt x="844" y="0"/>
                  </a:lnTo>
                  <a:close/>
                  <a:moveTo>
                    <a:pt x="856" y="0"/>
                  </a:moveTo>
                  <a:lnTo>
                    <a:pt x="862" y="0"/>
                  </a:lnTo>
                  <a:lnTo>
                    <a:pt x="862" y="6"/>
                  </a:lnTo>
                  <a:lnTo>
                    <a:pt x="856" y="6"/>
                  </a:lnTo>
                  <a:lnTo>
                    <a:pt x="856" y="0"/>
                  </a:lnTo>
                  <a:close/>
                  <a:moveTo>
                    <a:pt x="868" y="0"/>
                  </a:moveTo>
                  <a:lnTo>
                    <a:pt x="874" y="0"/>
                  </a:lnTo>
                  <a:lnTo>
                    <a:pt x="874" y="6"/>
                  </a:lnTo>
                  <a:lnTo>
                    <a:pt x="868" y="6"/>
                  </a:lnTo>
                  <a:lnTo>
                    <a:pt x="868" y="0"/>
                  </a:lnTo>
                  <a:close/>
                  <a:moveTo>
                    <a:pt x="880" y="0"/>
                  </a:moveTo>
                  <a:lnTo>
                    <a:pt x="886" y="0"/>
                  </a:lnTo>
                  <a:lnTo>
                    <a:pt x="886" y="6"/>
                  </a:lnTo>
                  <a:lnTo>
                    <a:pt x="880" y="6"/>
                  </a:lnTo>
                  <a:lnTo>
                    <a:pt x="880" y="0"/>
                  </a:lnTo>
                  <a:close/>
                  <a:moveTo>
                    <a:pt x="892" y="0"/>
                  </a:moveTo>
                  <a:lnTo>
                    <a:pt x="898" y="0"/>
                  </a:lnTo>
                  <a:lnTo>
                    <a:pt x="898" y="6"/>
                  </a:lnTo>
                  <a:lnTo>
                    <a:pt x="892" y="6"/>
                  </a:lnTo>
                  <a:lnTo>
                    <a:pt x="892" y="0"/>
                  </a:lnTo>
                  <a:close/>
                  <a:moveTo>
                    <a:pt x="904" y="0"/>
                  </a:moveTo>
                  <a:lnTo>
                    <a:pt x="910" y="0"/>
                  </a:lnTo>
                  <a:lnTo>
                    <a:pt x="910" y="6"/>
                  </a:lnTo>
                  <a:lnTo>
                    <a:pt x="904" y="6"/>
                  </a:lnTo>
                  <a:lnTo>
                    <a:pt x="904" y="0"/>
                  </a:lnTo>
                  <a:close/>
                  <a:moveTo>
                    <a:pt x="916" y="0"/>
                  </a:moveTo>
                  <a:lnTo>
                    <a:pt x="922" y="0"/>
                  </a:lnTo>
                  <a:lnTo>
                    <a:pt x="922" y="6"/>
                  </a:lnTo>
                  <a:lnTo>
                    <a:pt x="916" y="6"/>
                  </a:lnTo>
                  <a:lnTo>
                    <a:pt x="916" y="0"/>
                  </a:lnTo>
                  <a:close/>
                  <a:moveTo>
                    <a:pt x="928" y="0"/>
                  </a:moveTo>
                  <a:lnTo>
                    <a:pt x="934" y="0"/>
                  </a:lnTo>
                  <a:lnTo>
                    <a:pt x="934" y="6"/>
                  </a:lnTo>
                  <a:lnTo>
                    <a:pt x="928" y="6"/>
                  </a:lnTo>
                  <a:lnTo>
                    <a:pt x="928" y="0"/>
                  </a:lnTo>
                  <a:close/>
                  <a:moveTo>
                    <a:pt x="940" y="0"/>
                  </a:moveTo>
                  <a:lnTo>
                    <a:pt x="945" y="0"/>
                  </a:lnTo>
                  <a:lnTo>
                    <a:pt x="945" y="6"/>
                  </a:lnTo>
                  <a:lnTo>
                    <a:pt x="940" y="6"/>
                  </a:lnTo>
                  <a:lnTo>
                    <a:pt x="940" y="0"/>
                  </a:lnTo>
                  <a:close/>
                  <a:moveTo>
                    <a:pt x="951" y="0"/>
                  </a:moveTo>
                  <a:lnTo>
                    <a:pt x="957" y="0"/>
                  </a:lnTo>
                  <a:lnTo>
                    <a:pt x="957" y="6"/>
                  </a:lnTo>
                  <a:lnTo>
                    <a:pt x="951" y="6"/>
                  </a:lnTo>
                  <a:lnTo>
                    <a:pt x="951" y="0"/>
                  </a:lnTo>
                  <a:close/>
                  <a:moveTo>
                    <a:pt x="963" y="0"/>
                  </a:moveTo>
                  <a:lnTo>
                    <a:pt x="969" y="0"/>
                  </a:lnTo>
                  <a:lnTo>
                    <a:pt x="969" y="6"/>
                  </a:lnTo>
                  <a:lnTo>
                    <a:pt x="963" y="6"/>
                  </a:lnTo>
                  <a:lnTo>
                    <a:pt x="963" y="0"/>
                  </a:lnTo>
                  <a:close/>
                  <a:moveTo>
                    <a:pt x="975" y="0"/>
                  </a:moveTo>
                  <a:lnTo>
                    <a:pt x="981" y="0"/>
                  </a:lnTo>
                  <a:lnTo>
                    <a:pt x="981" y="6"/>
                  </a:lnTo>
                  <a:lnTo>
                    <a:pt x="975" y="6"/>
                  </a:lnTo>
                  <a:lnTo>
                    <a:pt x="975" y="0"/>
                  </a:lnTo>
                  <a:close/>
                  <a:moveTo>
                    <a:pt x="987" y="0"/>
                  </a:moveTo>
                  <a:lnTo>
                    <a:pt x="993" y="0"/>
                  </a:lnTo>
                  <a:lnTo>
                    <a:pt x="993" y="6"/>
                  </a:lnTo>
                  <a:lnTo>
                    <a:pt x="987" y="6"/>
                  </a:lnTo>
                  <a:lnTo>
                    <a:pt x="987" y="0"/>
                  </a:lnTo>
                  <a:close/>
                  <a:moveTo>
                    <a:pt x="999" y="0"/>
                  </a:moveTo>
                  <a:lnTo>
                    <a:pt x="1005" y="0"/>
                  </a:lnTo>
                  <a:lnTo>
                    <a:pt x="1005" y="6"/>
                  </a:lnTo>
                  <a:lnTo>
                    <a:pt x="999" y="6"/>
                  </a:lnTo>
                  <a:lnTo>
                    <a:pt x="999" y="0"/>
                  </a:lnTo>
                  <a:close/>
                  <a:moveTo>
                    <a:pt x="1011" y="0"/>
                  </a:moveTo>
                  <a:lnTo>
                    <a:pt x="1017" y="0"/>
                  </a:lnTo>
                  <a:lnTo>
                    <a:pt x="1017" y="6"/>
                  </a:lnTo>
                  <a:lnTo>
                    <a:pt x="1011" y="6"/>
                  </a:lnTo>
                  <a:lnTo>
                    <a:pt x="1011" y="0"/>
                  </a:lnTo>
                  <a:close/>
                  <a:moveTo>
                    <a:pt x="1023" y="0"/>
                  </a:moveTo>
                  <a:lnTo>
                    <a:pt x="1029" y="0"/>
                  </a:lnTo>
                  <a:lnTo>
                    <a:pt x="1029" y="6"/>
                  </a:lnTo>
                  <a:lnTo>
                    <a:pt x="1023" y="6"/>
                  </a:lnTo>
                  <a:lnTo>
                    <a:pt x="1023" y="0"/>
                  </a:lnTo>
                  <a:close/>
                  <a:moveTo>
                    <a:pt x="1035" y="0"/>
                  </a:moveTo>
                  <a:lnTo>
                    <a:pt x="1041" y="0"/>
                  </a:lnTo>
                  <a:lnTo>
                    <a:pt x="1041" y="6"/>
                  </a:lnTo>
                  <a:lnTo>
                    <a:pt x="1035" y="6"/>
                  </a:lnTo>
                  <a:lnTo>
                    <a:pt x="1035" y="0"/>
                  </a:lnTo>
                  <a:close/>
                  <a:moveTo>
                    <a:pt x="1047" y="0"/>
                  </a:moveTo>
                  <a:lnTo>
                    <a:pt x="1052" y="0"/>
                  </a:lnTo>
                  <a:lnTo>
                    <a:pt x="1052" y="6"/>
                  </a:lnTo>
                  <a:lnTo>
                    <a:pt x="1047" y="6"/>
                  </a:lnTo>
                  <a:lnTo>
                    <a:pt x="1047" y="0"/>
                  </a:lnTo>
                  <a:close/>
                  <a:moveTo>
                    <a:pt x="1058" y="0"/>
                  </a:moveTo>
                  <a:lnTo>
                    <a:pt x="1064" y="0"/>
                  </a:lnTo>
                  <a:lnTo>
                    <a:pt x="1064" y="6"/>
                  </a:lnTo>
                  <a:lnTo>
                    <a:pt x="1058" y="6"/>
                  </a:lnTo>
                  <a:lnTo>
                    <a:pt x="1058" y="0"/>
                  </a:lnTo>
                  <a:close/>
                  <a:moveTo>
                    <a:pt x="1070" y="0"/>
                  </a:moveTo>
                  <a:lnTo>
                    <a:pt x="1076" y="0"/>
                  </a:lnTo>
                  <a:lnTo>
                    <a:pt x="1076" y="6"/>
                  </a:lnTo>
                  <a:lnTo>
                    <a:pt x="1070" y="6"/>
                  </a:lnTo>
                  <a:lnTo>
                    <a:pt x="1070" y="0"/>
                  </a:lnTo>
                  <a:close/>
                  <a:moveTo>
                    <a:pt x="1082" y="0"/>
                  </a:moveTo>
                  <a:lnTo>
                    <a:pt x="1088" y="0"/>
                  </a:lnTo>
                  <a:lnTo>
                    <a:pt x="1088" y="6"/>
                  </a:lnTo>
                  <a:lnTo>
                    <a:pt x="1082" y="6"/>
                  </a:lnTo>
                  <a:lnTo>
                    <a:pt x="1082" y="0"/>
                  </a:lnTo>
                  <a:close/>
                  <a:moveTo>
                    <a:pt x="1094" y="0"/>
                  </a:moveTo>
                  <a:lnTo>
                    <a:pt x="1100" y="0"/>
                  </a:lnTo>
                  <a:lnTo>
                    <a:pt x="1100" y="6"/>
                  </a:lnTo>
                  <a:lnTo>
                    <a:pt x="1094" y="6"/>
                  </a:lnTo>
                  <a:lnTo>
                    <a:pt x="1094" y="0"/>
                  </a:lnTo>
                  <a:close/>
                  <a:moveTo>
                    <a:pt x="1106" y="0"/>
                  </a:moveTo>
                  <a:lnTo>
                    <a:pt x="1112" y="0"/>
                  </a:lnTo>
                  <a:lnTo>
                    <a:pt x="1112" y="6"/>
                  </a:lnTo>
                  <a:lnTo>
                    <a:pt x="1106" y="6"/>
                  </a:lnTo>
                  <a:lnTo>
                    <a:pt x="1106" y="0"/>
                  </a:lnTo>
                  <a:close/>
                  <a:moveTo>
                    <a:pt x="1118" y="0"/>
                  </a:moveTo>
                  <a:lnTo>
                    <a:pt x="1124" y="0"/>
                  </a:lnTo>
                  <a:lnTo>
                    <a:pt x="1124" y="6"/>
                  </a:lnTo>
                  <a:lnTo>
                    <a:pt x="1118" y="6"/>
                  </a:lnTo>
                  <a:lnTo>
                    <a:pt x="1118" y="0"/>
                  </a:lnTo>
                  <a:close/>
                  <a:moveTo>
                    <a:pt x="1130" y="0"/>
                  </a:moveTo>
                  <a:lnTo>
                    <a:pt x="1136" y="0"/>
                  </a:lnTo>
                  <a:lnTo>
                    <a:pt x="1136" y="6"/>
                  </a:lnTo>
                  <a:lnTo>
                    <a:pt x="1130" y="6"/>
                  </a:lnTo>
                  <a:lnTo>
                    <a:pt x="1130" y="0"/>
                  </a:lnTo>
                  <a:close/>
                  <a:moveTo>
                    <a:pt x="1142" y="0"/>
                  </a:moveTo>
                  <a:lnTo>
                    <a:pt x="1148" y="0"/>
                  </a:lnTo>
                  <a:lnTo>
                    <a:pt x="1148" y="6"/>
                  </a:lnTo>
                  <a:lnTo>
                    <a:pt x="1142" y="6"/>
                  </a:lnTo>
                  <a:lnTo>
                    <a:pt x="1142" y="0"/>
                  </a:lnTo>
                  <a:close/>
                  <a:moveTo>
                    <a:pt x="1154" y="0"/>
                  </a:moveTo>
                  <a:lnTo>
                    <a:pt x="1159" y="0"/>
                  </a:lnTo>
                  <a:lnTo>
                    <a:pt x="1159" y="6"/>
                  </a:lnTo>
                  <a:lnTo>
                    <a:pt x="1154" y="6"/>
                  </a:lnTo>
                  <a:lnTo>
                    <a:pt x="1154" y="0"/>
                  </a:lnTo>
                  <a:close/>
                  <a:moveTo>
                    <a:pt x="1165" y="0"/>
                  </a:moveTo>
                  <a:lnTo>
                    <a:pt x="1171" y="0"/>
                  </a:lnTo>
                  <a:lnTo>
                    <a:pt x="1171" y="6"/>
                  </a:lnTo>
                  <a:lnTo>
                    <a:pt x="1165" y="6"/>
                  </a:lnTo>
                  <a:lnTo>
                    <a:pt x="1165" y="0"/>
                  </a:lnTo>
                  <a:close/>
                  <a:moveTo>
                    <a:pt x="1177" y="0"/>
                  </a:moveTo>
                  <a:lnTo>
                    <a:pt x="1183" y="0"/>
                  </a:lnTo>
                  <a:lnTo>
                    <a:pt x="1183" y="6"/>
                  </a:lnTo>
                  <a:lnTo>
                    <a:pt x="1177" y="6"/>
                  </a:lnTo>
                  <a:lnTo>
                    <a:pt x="1177" y="0"/>
                  </a:lnTo>
                  <a:close/>
                  <a:moveTo>
                    <a:pt x="1189" y="0"/>
                  </a:moveTo>
                  <a:lnTo>
                    <a:pt x="1195" y="0"/>
                  </a:lnTo>
                  <a:lnTo>
                    <a:pt x="1195" y="6"/>
                  </a:lnTo>
                  <a:lnTo>
                    <a:pt x="1189" y="6"/>
                  </a:lnTo>
                  <a:lnTo>
                    <a:pt x="1189" y="0"/>
                  </a:lnTo>
                  <a:close/>
                  <a:moveTo>
                    <a:pt x="1201" y="0"/>
                  </a:moveTo>
                  <a:lnTo>
                    <a:pt x="1207" y="0"/>
                  </a:lnTo>
                  <a:lnTo>
                    <a:pt x="1207" y="6"/>
                  </a:lnTo>
                  <a:lnTo>
                    <a:pt x="1201" y="6"/>
                  </a:lnTo>
                  <a:lnTo>
                    <a:pt x="1201" y="0"/>
                  </a:lnTo>
                  <a:close/>
                  <a:moveTo>
                    <a:pt x="1213" y="0"/>
                  </a:moveTo>
                  <a:lnTo>
                    <a:pt x="1219" y="0"/>
                  </a:lnTo>
                  <a:lnTo>
                    <a:pt x="1219" y="6"/>
                  </a:lnTo>
                  <a:lnTo>
                    <a:pt x="1213" y="6"/>
                  </a:lnTo>
                  <a:lnTo>
                    <a:pt x="1213" y="0"/>
                  </a:lnTo>
                  <a:close/>
                  <a:moveTo>
                    <a:pt x="1225" y="0"/>
                  </a:moveTo>
                  <a:lnTo>
                    <a:pt x="1231" y="0"/>
                  </a:lnTo>
                  <a:lnTo>
                    <a:pt x="1231" y="6"/>
                  </a:lnTo>
                  <a:lnTo>
                    <a:pt x="1225" y="6"/>
                  </a:lnTo>
                  <a:lnTo>
                    <a:pt x="1225" y="0"/>
                  </a:lnTo>
                  <a:close/>
                  <a:moveTo>
                    <a:pt x="1237" y="0"/>
                  </a:moveTo>
                  <a:lnTo>
                    <a:pt x="1243" y="0"/>
                  </a:lnTo>
                  <a:lnTo>
                    <a:pt x="1243" y="6"/>
                  </a:lnTo>
                  <a:lnTo>
                    <a:pt x="1237" y="6"/>
                  </a:lnTo>
                  <a:lnTo>
                    <a:pt x="1237" y="0"/>
                  </a:lnTo>
                  <a:close/>
                  <a:moveTo>
                    <a:pt x="1249" y="0"/>
                  </a:moveTo>
                  <a:lnTo>
                    <a:pt x="1255" y="0"/>
                  </a:lnTo>
                  <a:lnTo>
                    <a:pt x="1255" y="6"/>
                  </a:lnTo>
                  <a:lnTo>
                    <a:pt x="1249" y="6"/>
                  </a:lnTo>
                  <a:lnTo>
                    <a:pt x="1249" y="0"/>
                  </a:lnTo>
                  <a:close/>
                  <a:moveTo>
                    <a:pt x="1261" y="0"/>
                  </a:moveTo>
                  <a:lnTo>
                    <a:pt x="1266" y="0"/>
                  </a:lnTo>
                  <a:lnTo>
                    <a:pt x="1266" y="6"/>
                  </a:lnTo>
                  <a:lnTo>
                    <a:pt x="1261" y="6"/>
                  </a:lnTo>
                  <a:lnTo>
                    <a:pt x="1261" y="0"/>
                  </a:lnTo>
                  <a:close/>
                  <a:moveTo>
                    <a:pt x="1272" y="0"/>
                  </a:moveTo>
                  <a:lnTo>
                    <a:pt x="1278" y="0"/>
                  </a:lnTo>
                  <a:lnTo>
                    <a:pt x="1278" y="6"/>
                  </a:lnTo>
                  <a:lnTo>
                    <a:pt x="1272" y="6"/>
                  </a:lnTo>
                  <a:lnTo>
                    <a:pt x="1272" y="0"/>
                  </a:lnTo>
                  <a:close/>
                  <a:moveTo>
                    <a:pt x="1284" y="0"/>
                  </a:moveTo>
                  <a:lnTo>
                    <a:pt x="1290" y="0"/>
                  </a:lnTo>
                  <a:lnTo>
                    <a:pt x="1290" y="6"/>
                  </a:lnTo>
                  <a:lnTo>
                    <a:pt x="1284" y="6"/>
                  </a:lnTo>
                  <a:lnTo>
                    <a:pt x="1284" y="0"/>
                  </a:lnTo>
                  <a:close/>
                  <a:moveTo>
                    <a:pt x="1296" y="0"/>
                  </a:moveTo>
                  <a:lnTo>
                    <a:pt x="1302" y="0"/>
                  </a:lnTo>
                  <a:lnTo>
                    <a:pt x="1302" y="6"/>
                  </a:lnTo>
                  <a:lnTo>
                    <a:pt x="1296" y="6"/>
                  </a:lnTo>
                  <a:lnTo>
                    <a:pt x="1296" y="0"/>
                  </a:lnTo>
                  <a:close/>
                  <a:moveTo>
                    <a:pt x="1308" y="0"/>
                  </a:moveTo>
                  <a:lnTo>
                    <a:pt x="1314" y="0"/>
                  </a:lnTo>
                  <a:lnTo>
                    <a:pt x="1314" y="6"/>
                  </a:lnTo>
                  <a:lnTo>
                    <a:pt x="1308" y="6"/>
                  </a:lnTo>
                  <a:lnTo>
                    <a:pt x="1308" y="0"/>
                  </a:lnTo>
                  <a:close/>
                  <a:moveTo>
                    <a:pt x="1320" y="0"/>
                  </a:moveTo>
                  <a:lnTo>
                    <a:pt x="1326" y="0"/>
                  </a:lnTo>
                  <a:lnTo>
                    <a:pt x="1326" y="6"/>
                  </a:lnTo>
                  <a:lnTo>
                    <a:pt x="1320" y="6"/>
                  </a:lnTo>
                  <a:lnTo>
                    <a:pt x="1320" y="0"/>
                  </a:lnTo>
                  <a:close/>
                  <a:moveTo>
                    <a:pt x="1332" y="0"/>
                  </a:moveTo>
                  <a:lnTo>
                    <a:pt x="1338" y="0"/>
                  </a:lnTo>
                  <a:lnTo>
                    <a:pt x="1338" y="6"/>
                  </a:lnTo>
                  <a:lnTo>
                    <a:pt x="1332" y="6"/>
                  </a:lnTo>
                  <a:lnTo>
                    <a:pt x="1332" y="0"/>
                  </a:lnTo>
                  <a:close/>
                  <a:moveTo>
                    <a:pt x="1344" y="0"/>
                  </a:moveTo>
                  <a:lnTo>
                    <a:pt x="1350" y="0"/>
                  </a:lnTo>
                  <a:lnTo>
                    <a:pt x="1350" y="6"/>
                  </a:lnTo>
                  <a:lnTo>
                    <a:pt x="1344" y="6"/>
                  </a:lnTo>
                  <a:lnTo>
                    <a:pt x="1344" y="0"/>
                  </a:lnTo>
                  <a:close/>
                  <a:moveTo>
                    <a:pt x="1356" y="0"/>
                  </a:moveTo>
                  <a:lnTo>
                    <a:pt x="1362" y="0"/>
                  </a:lnTo>
                  <a:lnTo>
                    <a:pt x="1362" y="6"/>
                  </a:lnTo>
                  <a:lnTo>
                    <a:pt x="1356" y="6"/>
                  </a:lnTo>
                  <a:lnTo>
                    <a:pt x="1356" y="0"/>
                  </a:lnTo>
                  <a:close/>
                  <a:moveTo>
                    <a:pt x="1368" y="0"/>
                  </a:moveTo>
                  <a:lnTo>
                    <a:pt x="1373" y="0"/>
                  </a:lnTo>
                  <a:lnTo>
                    <a:pt x="1373" y="6"/>
                  </a:lnTo>
                  <a:lnTo>
                    <a:pt x="1368" y="6"/>
                  </a:lnTo>
                  <a:lnTo>
                    <a:pt x="1368" y="0"/>
                  </a:lnTo>
                  <a:close/>
                  <a:moveTo>
                    <a:pt x="1379" y="0"/>
                  </a:moveTo>
                  <a:lnTo>
                    <a:pt x="1385" y="0"/>
                  </a:lnTo>
                  <a:lnTo>
                    <a:pt x="1385" y="6"/>
                  </a:lnTo>
                  <a:lnTo>
                    <a:pt x="1379" y="6"/>
                  </a:lnTo>
                  <a:lnTo>
                    <a:pt x="1379" y="0"/>
                  </a:lnTo>
                  <a:close/>
                  <a:moveTo>
                    <a:pt x="1391" y="0"/>
                  </a:moveTo>
                  <a:lnTo>
                    <a:pt x="1397" y="0"/>
                  </a:lnTo>
                  <a:lnTo>
                    <a:pt x="1397" y="6"/>
                  </a:lnTo>
                  <a:lnTo>
                    <a:pt x="1391" y="6"/>
                  </a:lnTo>
                  <a:lnTo>
                    <a:pt x="1391" y="0"/>
                  </a:lnTo>
                  <a:close/>
                  <a:moveTo>
                    <a:pt x="1403" y="0"/>
                  </a:moveTo>
                  <a:lnTo>
                    <a:pt x="1409" y="0"/>
                  </a:lnTo>
                  <a:lnTo>
                    <a:pt x="1409" y="6"/>
                  </a:lnTo>
                  <a:lnTo>
                    <a:pt x="1403" y="6"/>
                  </a:lnTo>
                  <a:lnTo>
                    <a:pt x="1403" y="0"/>
                  </a:lnTo>
                  <a:close/>
                  <a:moveTo>
                    <a:pt x="1415" y="0"/>
                  </a:moveTo>
                  <a:lnTo>
                    <a:pt x="1421" y="0"/>
                  </a:lnTo>
                  <a:lnTo>
                    <a:pt x="1421" y="6"/>
                  </a:lnTo>
                  <a:lnTo>
                    <a:pt x="1415" y="6"/>
                  </a:lnTo>
                  <a:lnTo>
                    <a:pt x="1415" y="0"/>
                  </a:lnTo>
                  <a:close/>
                  <a:moveTo>
                    <a:pt x="1427" y="0"/>
                  </a:moveTo>
                  <a:lnTo>
                    <a:pt x="1433" y="0"/>
                  </a:lnTo>
                  <a:lnTo>
                    <a:pt x="1433" y="6"/>
                  </a:lnTo>
                  <a:lnTo>
                    <a:pt x="1427" y="6"/>
                  </a:lnTo>
                  <a:lnTo>
                    <a:pt x="1427" y="0"/>
                  </a:lnTo>
                  <a:close/>
                  <a:moveTo>
                    <a:pt x="1439" y="0"/>
                  </a:moveTo>
                  <a:lnTo>
                    <a:pt x="1445" y="0"/>
                  </a:lnTo>
                  <a:lnTo>
                    <a:pt x="1445" y="6"/>
                  </a:lnTo>
                  <a:lnTo>
                    <a:pt x="1439" y="6"/>
                  </a:lnTo>
                  <a:lnTo>
                    <a:pt x="1439" y="0"/>
                  </a:lnTo>
                  <a:close/>
                  <a:moveTo>
                    <a:pt x="1451" y="0"/>
                  </a:moveTo>
                  <a:lnTo>
                    <a:pt x="1457" y="0"/>
                  </a:lnTo>
                  <a:lnTo>
                    <a:pt x="1457" y="6"/>
                  </a:lnTo>
                  <a:lnTo>
                    <a:pt x="1451" y="6"/>
                  </a:lnTo>
                  <a:lnTo>
                    <a:pt x="1451" y="0"/>
                  </a:lnTo>
                  <a:close/>
                  <a:moveTo>
                    <a:pt x="1463" y="0"/>
                  </a:moveTo>
                  <a:lnTo>
                    <a:pt x="1469" y="0"/>
                  </a:lnTo>
                  <a:lnTo>
                    <a:pt x="1469" y="6"/>
                  </a:lnTo>
                  <a:lnTo>
                    <a:pt x="1463" y="6"/>
                  </a:lnTo>
                  <a:lnTo>
                    <a:pt x="1463" y="0"/>
                  </a:lnTo>
                  <a:close/>
                  <a:moveTo>
                    <a:pt x="1474" y="0"/>
                  </a:moveTo>
                  <a:lnTo>
                    <a:pt x="1480" y="0"/>
                  </a:lnTo>
                  <a:lnTo>
                    <a:pt x="1480" y="6"/>
                  </a:lnTo>
                  <a:lnTo>
                    <a:pt x="1474" y="6"/>
                  </a:lnTo>
                  <a:lnTo>
                    <a:pt x="1474" y="0"/>
                  </a:lnTo>
                  <a:close/>
                  <a:moveTo>
                    <a:pt x="1486" y="0"/>
                  </a:moveTo>
                  <a:lnTo>
                    <a:pt x="1492" y="0"/>
                  </a:lnTo>
                  <a:lnTo>
                    <a:pt x="1492" y="6"/>
                  </a:lnTo>
                  <a:lnTo>
                    <a:pt x="1486" y="6"/>
                  </a:lnTo>
                  <a:lnTo>
                    <a:pt x="1486" y="0"/>
                  </a:lnTo>
                  <a:close/>
                  <a:moveTo>
                    <a:pt x="1498" y="0"/>
                  </a:moveTo>
                  <a:lnTo>
                    <a:pt x="1504" y="0"/>
                  </a:lnTo>
                  <a:lnTo>
                    <a:pt x="1504" y="6"/>
                  </a:lnTo>
                  <a:lnTo>
                    <a:pt x="1498" y="6"/>
                  </a:lnTo>
                  <a:lnTo>
                    <a:pt x="1498" y="0"/>
                  </a:lnTo>
                  <a:close/>
                  <a:moveTo>
                    <a:pt x="1510" y="0"/>
                  </a:moveTo>
                  <a:lnTo>
                    <a:pt x="1516" y="0"/>
                  </a:lnTo>
                  <a:lnTo>
                    <a:pt x="1516" y="6"/>
                  </a:lnTo>
                  <a:lnTo>
                    <a:pt x="1510" y="6"/>
                  </a:lnTo>
                  <a:lnTo>
                    <a:pt x="1510" y="0"/>
                  </a:lnTo>
                  <a:close/>
                  <a:moveTo>
                    <a:pt x="1522" y="0"/>
                  </a:moveTo>
                  <a:lnTo>
                    <a:pt x="1528" y="0"/>
                  </a:lnTo>
                  <a:lnTo>
                    <a:pt x="1528" y="6"/>
                  </a:lnTo>
                  <a:lnTo>
                    <a:pt x="1522" y="6"/>
                  </a:lnTo>
                  <a:lnTo>
                    <a:pt x="1522" y="0"/>
                  </a:lnTo>
                  <a:close/>
                  <a:moveTo>
                    <a:pt x="1534" y="0"/>
                  </a:moveTo>
                  <a:lnTo>
                    <a:pt x="1540" y="0"/>
                  </a:lnTo>
                  <a:lnTo>
                    <a:pt x="1540" y="6"/>
                  </a:lnTo>
                  <a:lnTo>
                    <a:pt x="1534" y="6"/>
                  </a:lnTo>
                  <a:lnTo>
                    <a:pt x="1534" y="0"/>
                  </a:lnTo>
                  <a:close/>
                  <a:moveTo>
                    <a:pt x="1546" y="0"/>
                  </a:moveTo>
                  <a:lnTo>
                    <a:pt x="1552" y="0"/>
                  </a:lnTo>
                  <a:lnTo>
                    <a:pt x="1552" y="6"/>
                  </a:lnTo>
                  <a:lnTo>
                    <a:pt x="1546" y="6"/>
                  </a:lnTo>
                  <a:lnTo>
                    <a:pt x="1546" y="0"/>
                  </a:lnTo>
                  <a:close/>
                  <a:moveTo>
                    <a:pt x="1558" y="0"/>
                  </a:moveTo>
                  <a:lnTo>
                    <a:pt x="1564" y="0"/>
                  </a:lnTo>
                  <a:lnTo>
                    <a:pt x="1564" y="6"/>
                  </a:lnTo>
                  <a:lnTo>
                    <a:pt x="1558" y="6"/>
                  </a:lnTo>
                  <a:lnTo>
                    <a:pt x="1558" y="0"/>
                  </a:lnTo>
                  <a:close/>
                  <a:moveTo>
                    <a:pt x="1570" y="0"/>
                  </a:moveTo>
                  <a:lnTo>
                    <a:pt x="1576" y="0"/>
                  </a:lnTo>
                  <a:lnTo>
                    <a:pt x="1576" y="6"/>
                  </a:lnTo>
                  <a:lnTo>
                    <a:pt x="1570" y="6"/>
                  </a:lnTo>
                  <a:lnTo>
                    <a:pt x="1570" y="0"/>
                  </a:lnTo>
                  <a:close/>
                  <a:moveTo>
                    <a:pt x="1581" y="0"/>
                  </a:moveTo>
                  <a:lnTo>
                    <a:pt x="1587" y="0"/>
                  </a:lnTo>
                  <a:lnTo>
                    <a:pt x="1587" y="6"/>
                  </a:lnTo>
                  <a:lnTo>
                    <a:pt x="1581" y="6"/>
                  </a:lnTo>
                  <a:lnTo>
                    <a:pt x="1581" y="0"/>
                  </a:lnTo>
                  <a:close/>
                  <a:moveTo>
                    <a:pt x="1593" y="0"/>
                  </a:moveTo>
                  <a:lnTo>
                    <a:pt x="1599" y="0"/>
                  </a:lnTo>
                  <a:lnTo>
                    <a:pt x="1599" y="6"/>
                  </a:lnTo>
                  <a:lnTo>
                    <a:pt x="1593" y="6"/>
                  </a:lnTo>
                  <a:lnTo>
                    <a:pt x="1593" y="0"/>
                  </a:lnTo>
                  <a:close/>
                  <a:moveTo>
                    <a:pt x="1605" y="0"/>
                  </a:moveTo>
                  <a:lnTo>
                    <a:pt x="1611" y="0"/>
                  </a:lnTo>
                  <a:lnTo>
                    <a:pt x="1611" y="6"/>
                  </a:lnTo>
                  <a:lnTo>
                    <a:pt x="1605" y="6"/>
                  </a:lnTo>
                  <a:lnTo>
                    <a:pt x="1605" y="0"/>
                  </a:lnTo>
                  <a:close/>
                  <a:moveTo>
                    <a:pt x="1617" y="0"/>
                  </a:moveTo>
                  <a:lnTo>
                    <a:pt x="1623" y="0"/>
                  </a:lnTo>
                  <a:lnTo>
                    <a:pt x="1623" y="6"/>
                  </a:lnTo>
                  <a:lnTo>
                    <a:pt x="1617" y="6"/>
                  </a:lnTo>
                  <a:lnTo>
                    <a:pt x="1617" y="0"/>
                  </a:lnTo>
                  <a:close/>
                  <a:moveTo>
                    <a:pt x="1629" y="0"/>
                  </a:moveTo>
                  <a:lnTo>
                    <a:pt x="1635" y="0"/>
                  </a:lnTo>
                  <a:lnTo>
                    <a:pt x="1635" y="6"/>
                  </a:lnTo>
                  <a:lnTo>
                    <a:pt x="1629" y="6"/>
                  </a:lnTo>
                  <a:lnTo>
                    <a:pt x="1629" y="0"/>
                  </a:lnTo>
                  <a:close/>
                  <a:moveTo>
                    <a:pt x="1641" y="0"/>
                  </a:moveTo>
                  <a:lnTo>
                    <a:pt x="1647" y="0"/>
                  </a:lnTo>
                  <a:lnTo>
                    <a:pt x="1647" y="6"/>
                  </a:lnTo>
                  <a:lnTo>
                    <a:pt x="1641" y="6"/>
                  </a:lnTo>
                  <a:lnTo>
                    <a:pt x="1641" y="0"/>
                  </a:lnTo>
                  <a:close/>
                  <a:moveTo>
                    <a:pt x="1653" y="0"/>
                  </a:moveTo>
                  <a:lnTo>
                    <a:pt x="1659" y="0"/>
                  </a:lnTo>
                  <a:lnTo>
                    <a:pt x="1659" y="6"/>
                  </a:lnTo>
                  <a:lnTo>
                    <a:pt x="1653" y="6"/>
                  </a:lnTo>
                  <a:lnTo>
                    <a:pt x="1653" y="0"/>
                  </a:lnTo>
                  <a:close/>
                  <a:moveTo>
                    <a:pt x="1665" y="0"/>
                  </a:moveTo>
                  <a:lnTo>
                    <a:pt x="1671" y="0"/>
                  </a:lnTo>
                  <a:lnTo>
                    <a:pt x="1671" y="6"/>
                  </a:lnTo>
                  <a:lnTo>
                    <a:pt x="1665" y="6"/>
                  </a:lnTo>
                  <a:lnTo>
                    <a:pt x="1665" y="0"/>
                  </a:lnTo>
                  <a:close/>
                  <a:moveTo>
                    <a:pt x="1677" y="0"/>
                  </a:moveTo>
                  <a:lnTo>
                    <a:pt x="1683" y="0"/>
                  </a:lnTo>
                  <a:lnTo>
                    <a:pt x="1683" y="6"/>
                  </a:lnTo>
                  <a:lnTo>
                    <a:pt x="1677" y="6"/>
                  </a:lnTo>
                  <a:lnTo>
                    <a:pt x="1677" y="0"/>
                  </a:lnTo>
                  <a:close/>
                  <a:moveTo>
                    <a:pt x="1688" y="0"/>
                  </a:moveTo>
                  <a:lnTo>
                    <a:pt x="1694" y="0"/>
                  </a:lnTo>
                  <a:lnTo>
                    <a:pt x="1694" y="6"/>
                  </a:lnTo>
                  <a:lnTo>
                    <a:pt x="1688" y="6"/>
                  </a:lnTo>
                  <a:lnTo>
                    <a:pt x="1688" y="0"/>
                  </a:lnTo>
                  <a:close/>
                  <a:moveTo>
                    <a:pt x="1700" y="0"/>
                  </a:moveTo>
                  <a:lnTo>
                    <a:pt x="1706" y="0"/>
                  </a:lnTo>
                  <a:lnTo>
                    <a:pt x="1706" y="6"/>
                  </a:lnTo>
                  <a:lnTo>
                    <a:pt x="1700" y="6"/>
                  </a:lnTo>
                  <a:lnTo>
                    <a:pt x="1700" y="0"/>
                  </a:lnTo>
                  <a:close/>
                  <a:moveTo>
                    <a:pt x="1712" y="0"/>
                  </a:moveTo>
                  <a:lnTo>
                    <a:pt x="1718" y="0"/>
                  </a:lnTo>
                  <a:lnTo>
                    <a:pt x="1718" y="6"/>
                  </a:lnTo>
                  <a:lnTo>
                    <a:pt x="1712" y="6"/>
                  </a:lnTo>
                  <a:lnTo>
                    <a:pt x="1712" y="0"/>
                  </a:lnTo>
                  <a:close/>
                  <a:moveTo>
                    <a:pt x="1724" y="0"/>
                  </a:moveTo>
                  <a:lnTo>
                    <a:pt x="1730" y="0"/>
                  </a:lnTo>
                  <a:lnTo>
                    <a:pt x="1730" y="6"/>
                  </a:lnTo>
                  <a:lnTo>
                    <a:pt x="1724" y="6"/>
                  </a:lnTo>
                  <a:lnTo>
                    <a:pt x="1724" y="0"/>
                  </a:lnTo>
                  <a:close/>
                  <a:moveTo>
                    <a:pt x="1736" y="0"/>
                  </a:moveTo>
                  <a:lnTo>
                    <a:pt x="1742" y="0"/>
                  </a:lnTo>
                  <a:lnTo>
                    <a:pt x="1742" y="6"/>
                  </a:lnTo>
                  <a:lnTo>
                    <a:pt x="1736" y="6"/>
                  </a:lnTo>
                  <a:lnTo>
                    <a:pt x="1736" y="0"/>
                  </a:lnTo>
                  <a:close/>
                  <a:moveTo>
                    <a:pt x="1748" y="0"/>
                  </a:moveTo>
                  <a:lnTo>
                    <a:pt x="1754" y="0"/>
                  </a:lnTo>
                  <a:lnTo>
                    <a:pt x="1754" y="6"/>
                  </a:lnTo>
                  <a:lnTo>
                    <a:pt x="1748" y="6"/>
                  </a:lnTo>
                  <a:lnTo>
                    <a:pt x="1748" y="0"/>
                  </a:lnTo>
                  <a:close/>
                  <a:moveTo>
                    <a:pt x="1760" y="0"/>
                  </a:moveTo>
                  <a:lnTo>
                    <a:pt x="1766" y="0"/>
                  </a:lnTo>
                  <a:lnTo>
                    <a:pt x="1766" y="6"/>
                  </a:lnTo>
                  <a:lnTo>
                    <a:pt x="1760" y="6"/>
                  </a:lnTo>
                  <a:lnTo>
                    <a:pt x="1760" y="0"/>
                  </a:lnTo>
                  <a:close/>
                  <a:moveTo>
                    <a:pt x="1772" y="0"/>
                  </a:moveTo>
                  <a:lnTo>
                    <a:pt x="1778" y="0"/>
                  </a:lnTo>
                  <a:lnTo>
                    <a:pt x="1778" y="6"/>
                  </a:lnTo>
                  <a:lnTo>
                    <a:pt x="1772" y="6"/>
                  </a:lnTo>
                  <a:lnTo>
                    <a:pt x="1772" y="0"/>
                  </a:lnTo>
                  <a:close/>
                  <a:moveTo>
                    <a:pt x="1784" y="0"/>
                  </a:moveTo>
                  <a:lnTo>
                    <a:pt x="1790" y="0"/>
                  </a:lnTo>
                  <a:lnTo>
                    <a:pt x="1790" y="6"/>
                  </a:lnTo>
                  <a:lnTo>
                    <a:pt x="1784" y="6"/>
                  </a:lnTo>
                  <a:lnTo>
                    <a:pt x="1784" y="0"/>
                  </a:lnTo>
                  <a:close/>
                  <a:moveTo>
                    <a:pt x="1795" y="0"/>
                  </a:moveTo>
                  <a:lnTo>
                    <a:pt x="1801" y="0"/>
                  </a:lnTo>
                  <a:lnTo>
                    <a:pt x="1801" y="6"/>
                  </a:lnTo>
                  <a:lnTo>
                    <a:pt x="1795" y="6"/>
                  </a:lnTo>
                  <a:lnTo>
                    <a:pt x="1795" y="0"/>
                  </a:lnTo>
                  <a:close/>
                  <a:moveTo>
                    <a:pt x="1807" y="0"/>
                  </a:moveTo>
                  <a:lnTo>
                    <a:pt x="1813" y="0"/>
                  </a:lnTo>
                  <a:lnTo>
                    <a:pt x="1813" y="6"/>
                  </a:lnTo>
                  <a:lnTo>
                    <a:pt x="1807" y="6"/>
                  </a:lnTo>
                  <a:lnTo>
                    <a:pt x="1807" y="0"/>
                  </a:lnTo>
                  <a:close/>
                  <a:moveTo>
                    <a:pt x="1819" y="0"/>
                  </a:moveTo>
                  <a:lnTo>
                    <a:pt x="1825" y="0"/>
                  </a:lnTo>
                  <a:lnTo>
                    <a:pt x="1825" y="6"/>
                  </a:lnTo>
                  <a:lnTo>
                    <a:pt x="1819" y="6"/>
                  </a:lnTo>
                  <a:lnTo>
                    <a:pt x="1819" y="0"/>
                  </a:lnTo>
                  <a:close/>
                  <a:moveTo>
                    <a:pt x="1831" y="0"/>
                  </a:moveTo>
                  <a:lnTo>
                    <a:pt x="1837" y="0"/>
                  </a:lnTo>
                  <a:lnTo>
                    <a:pt x="1837" y="6"/>
                  </a:lnTo>
                  <a:lnTo>
                    <a:pt x="1831" y="6"/>
                  </a:lnTo>
                  <a:lnTo>
                    <a:pt x="1831" y="0"/>
                  </a:lnTo>
                  <a:close/>
                  <a:moveTo>
                    <a:pt x="1843" y="0"/>
                  </a:moveTo>
                  <a:lnTo>
                    <a:pt x="1849" y="0"/>
                  </a:lnTo>
                  <a:lnTo>
                    <a:pt x="1849" y="6"/>
                  </a:lnTo>
                  <a:lnTo>
                    <a:pt x="1843" y="6"/>
                  </a:lnTo>
                  <a:lnTo>
                    <a:pt x="1843" y="0"/>
                  </a:lnTo>
                  <a:close/>
                  <a:moveTo>
                    <a:pt x="1855" y="0"/>
                  </a:moveTo>
                  <a:lnTo>
                    <a:pt x="1861" y="0"/>
                  </a:lnTo>
                  <a:lnTo>
                    <a:pt x="1861" y="6"/>
                  </a:lnTo>
                  <a:lnTo>
                    <a:pt x="1855" y="6"/>
                  </a:lnTo>
                  <a:lnTo>
                    <a:pt x="1855" y="0"/>
                  </a:lnTo>
                  <a:close/>
                  <a:moveTo>
                    <a:pt x="1867" y="0"/>
                  </a:moveTo>
                  <a:lnTo>
                    <a:pt x="1873" y="0"/>
                  </a:lnTo>
                  <a:lnTo>
                    <a:pt x="1873" y="6"/>
                  </a:lnTo>
                  <a:lnTo>
                    <a:pt x="1867" y="6"/>
                  </a:lnTo>
                  <a:lnTo>
                    <a:pt x="1867" y="0"/>
                  </a:lnTo>
                  <a:close/>
                  <a:moveTo>
                    <a:pt x="1879" y="0"/>
                  </a:moveTo>
                  <a:lnTo>
                    <a:pt x="1885" y="0"/>
                  </a:lnTo>
                  <a:lnTo>
                    <a:pt x="1885" y="6"/>
                  </a:lnTo>
                  <a:lnTo>
                    <a:pt x="1879" y="6"/>
                  </a:lnTo>
                  <a:lnTo>
                    <a:pt x="1879" y="0"/>
                  </a:lnTo>
                  <a:close/>
                  <a:moveTo>
                    <a:pt x="1891" y="0"/>
                  </a:moveTo>
                  <a:lnTo>
                    <a:pt x="1897" y="0"/>
                  </a:lnTo>
                  <a:lnTo>
                    <a:pt x="1897" y="6"/>
                  </a:lnTo>
                  <a:lnTo>
                    <a:pt x="1891" y="6"/>
                  </a:lnTo>
                  <a:lnTo>
                    <a:pt x="1891" y="0"/>
                  </a:lnTo>
                  <a:close/>
                  <a:moveTo>
                    <a:pt x="1902" y="0"/>
                  </a:moveTo>
                  <a:lnTo>
                    <a:pt x="1908" y="0"/>
                  </a:lnTo>
                  <a:lnTo>
                    <a:pt x="1908" y="6"/>
                  </a:lnTo>
                  <a:lnTo>
                    <a:pt x="1902" y="6"/>
                  </a:lnTo>
                  <a:lnTo>
                    <a:pt x="1902" y="0"/>
                  </a:lnTo>
                  <a:close/>
                  <a:moveTo>
                    <a:pt x="1914" y="0"/>
                  </a:moveTo>
                  <a:lnTo>
                    <a:pt x="1920" y="0"/>
                  </a:lnTo>
                  <a:lnTo>
                    <a:pt x="1920" y="6"/>
                  </a:lnTo>
                  <a:lnTo>
                    <a:pt x="1914" y="6"/>
                  </a:lnTo>
                  <a:lnTo>
                    <a:pt x="1914" y="0"/>
                  </a:lnTo>
                  <a:close/>
                  <a:moveTo>
                    <a:pt x="1926" y="0"/>
                  </a:moveTo>
                  <a:lnTo>
                    <a:pt x="1932" y="0"/>
                  </a:lnTo>
                  <a:lnTo>
                    <a:pt x="1932" y="6"/>
                  </a:lnTo>
                  <a:lnTo>
                    <a:pt x="1926" y="6"/>
                  </a:lnTo>
                  <a:lnTo>
                    <a:pt x="1926" y="0"/>
                  </a:lnTo>
                  <a:close/>
                  <a:moveTo>
                    <a:pt x="1938" y="0"/>
                  </a:moveTo>
                  <a:lnTo>
                    <a:pt x="1944" y="0"/>
                  </a:lnTo>
                  <a:lnTo>
                    <a:pt x="1944" y="6"/>
                  </a:lnTo>
                  <a:lnTo>
                    <a:pt x="1938" y="6"/>
                  </a:lnTo>
                  <a:lnTo>
                    <a:pt x="1938" y="0"/>
                  </a:lnTo>
                  <a:close/>
                  <a:moveTo>
                    <a:pt x="1950" y="0"/>
                  </a:moveTo>
                  <a:lnTo>
                    <a:pt x="1956" y="0"/>
                  </a:lnTo>
                  <a:lnTo>
                    <a:pt x="1956" y="6"/>
                  </a:lnTo>
                  <a:lnTo>
                    <a:pt x="1950" y="6"/>
                  </a:lnTo>
                  <a:lnTo>
                    <a:pt x="1950" y="0"/>
                  </a:lnTo>
                  <a:close/>
                  <a:moveTo>
                    <a:pt x="1962" y="0"/>
                  </a:moveTo>
                  <a:lnTo>
                    <a:pt x="1968" y="0"/>
                  </a:lnTo>
                  <a:lnTo>
                    <a:pt x="1968" y="6"/>
                  </a:lnTo>
                  <a:lnTo>
                    <a:pt x="1962" y="6"/>
                  </a:lnTo>
                  <a:lnTo>
                    <a:pt x="1962" y="0"/>
                  </a:lnTo>
                  <a:close/>
                  <a:moveTo>
                    <a:pt x="1974" y="0"/>
                  </a:moveTo>
                  <a:lnTo>
                    <a:pt x="1980" y="0"/>
                  </a:lnTo>
                  <a:lnTo>
                    <a:pt x="1980" y="6"/>
                  </a:lnTo>
                  <a:lnTo>
                    <a:pt x="1974" y="6"/>
                  </a:lnTo>
                  <a:lnTo>
                    <a:pt x="1974" y="0"/>
                  </a:lnTo>
                  <a:close/>
                </a:path>
              </a:pathLst>
            </a:custGeom>
            <a:solidFill>
              <a:srgbClr val="CCCCCC"/>
            </a:solidFill>
            <a:ln w="9525" cap="flat">
              <a:solidFill>
                <a:srgbClr val="CCCCC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2" name="Freeform 72"/>
            <p:cNvSpPr>
              <a:spLocks noEditPoints="1"/>
            </p:cNvSpPr>
            <p:nvPr/>
          </p:nvSpPr>
          <p:spPr bwMode="auto">
            <a:xfrm>
              <a:off x="825" y="3460"/>
              <a:ext cx="1980" cy="6"/>
            </a:xfrm>
            <a:custGeom>
              <a:avLst/>
              <a:gdLst>
                <a:gd name="T0" fmla="*/ 24 w 1980"/>
                <a:gd name="T1" fmla="*/ 6 h 6"/>
                <a:gd name="T2" fmla="*/ 66 w 1980"/>
                <a:gd name="T3" fmla="*/ 6 h 6"/>
                <a:gd name="T4" fmla="*/ 101 w 1980"/>
                <a:gd name="T5" fmla="*/ 0 h 6"/>
                <a:gd name="T6" fmla="*/ 131 w 1980"/>
                <a:gd name="T7" fmla="*/ 0 h 6"/>
                <a:gd name="T8" fmla="*/ 155 w 1980"/>
                <a:gd name="T9" fmla="*/ 0 h 6"/>
                <a:gd name="T10" fmla="*/ 191 w 1980"/>
                <a:gd name="T11" fmla="*/ 6 h 6"/>
                <a:gd name="T12" fmla="*/ 232 w 1980"/>
                <a:gd name="T13" fmla="*/ 6 h 6"/>
                <a:gd name="T14" fmla="*/ 268 w 1980"/>
                <a:gd name="T15" fmla="*/ 0 h 6"/>
                <a:gd name="T16" fmla="*/ 298 w 1980"/>
                <a:gd name="T17" fmla="*/ 0 h 6"/>
                <a:gd name="T18" fmla="*/ 321 w 1980"/>
                <a:gd name="T19" fmla="*/ 0 h 6"/>
                <a:gd name="T20" fmla="*/ 357 w 1980"/>
                <a:gd name="T21" fmla="*/ 6 h 6"/>
                <a:gd name="T22" fmla="*/ 399 w 1980"/>
                <a:gd name="T23" fmla="*/ 6 h 6"/>
                <a:gd name="T24" fmla="*/ 434 w 1980"/>
                <a:gd name="T25" fmla="*/ 0 h 6"/>
                <a:gd name="T26" fmla="*/ 464 w 1980"/>
                <a:gd name="T27" fmla="*/ 0 h 6"/>
                <a:gd name="T28" fmla="*/ 488 w 1980"/>
                <a:gd name="T29" fmla="*/ 0 h 6"/>
                <a:gd name="T30" fmla="*/ 523 w 1980"/>
                <a:gd name="T31" fmla="*/ 6 h 6"/>
                <a:gd name="T32" fmla="*/ 565 w 1980"/>
                <a:gd name="T33" fmla="*/ 6 h 6"/>
                <a:gd name="T34" fmla="*/ 601 w 1980"/>
                <a:gd name="T35" fmla="*/ 0 h 6"/>
                <a:gd name="T36" fmla="*/ 630 w 1980"/>
                <a:gd name="T37" fmla="*/ 0 h 6"/>
                <a:gd name="T38" fmla="*/ 654 w 1980"/>
                <a:gd name="T39" fmla="*/ 0 h 6"/>
                <a:gd name="T40" fmla="*/ 690 w 1980"/>
                <a:gd name="T41" fmla="*/ 6 h 6"/>
                <a:gd name="T42" fmla="*/ 732 w 1980"/>
                <a:gd name="T43" fmla="*/ 6 h 6"/>
                <a:gd name="T44" fmla="*/ 767 w 1980"/>
                <a:gd name="T45" fmla="*/ 0 h 6"/>
                <a:gd name="T46" fmla="*/ 797 w 1980"/>
                <a:gd name="T47" fmla="*/ 0 h 6"/>
                <a:gd name="T48" fmla="*/ 821 w 1980"/>
                <a:gd name="T49" fmla="*/ 0 h 6"/>
                <a:gd name="T50" fmla="*/ 856 w 1980"/>
                <a:gd name="T51" fmla="*/ 6 h 6"/>
                <a:gd name="T52" fmla="*/ 898 w 1980"/>
                <a:gd name="T53" fmla="*/ 6 h 6"/>
                <a:gd name="T54" fmla="*/ 934 w 1980"/>
                <a:gd name="T55" fmla="*/ 0 h 6"/>
                <a:gd name="T56" fmla="*/ 963 w 1980"/>
                <a:gd name="T57" fmla="*/ 0 h 6"/>
                <a:gd name="T58" fmla="*/ 987 w 1980"/>
                <a:gd name="T59" fmla="*/ 0 h 6"/>
                <a:gd name="T60" fmla="*/ 1023 w 1980"/>
                <a:gd name="T61" fmla="*/ 6 h 6"/>
                <a:gd name="T62" fmla="*/ 1064 w 1980"/>
                <a:gd name="T63" fmla="*/ 6 h 6"/>
                <a:gd name="T64" fmla="*/ 1100 w 1980"/>
                <a:gd name="T65" fmla="*/ 0 h 6"/>
                <a:gd name="T66" fmla="*/ 1130 w 1980"/>
                <a:gd name="T67" fmla="*/ 0 h 6"/>
                <a:gd name="T68" fmla="*/ 1154 w 1980"/>
                <a:gd name="T69" fmla="*/ 0 h 6"/>
                <a:gd name="T70" fmla="*/ 1189 w 1980"/>
                <a:gd name="T71" fmla="*/ 6 h 6"/>
                <a:gd name="T72" fmla="*/ 1231 w 1980"/>
                <a:gd name="T73" fmla="*/ 6 h 6"/>
                <a:gd name="T74" fmla="*/ 1266 w 1980"/>
                <a:gd name="T75" fmla="*/ 0 h 6"/>
                <a:gd name="T76" fmla="*/ 1296 w 1980"/>
                <a:gd name="T77" fmla="*/ 0 h 6"/>
                <a:gd name="T78" fmla="*/ 1320 w 1980"/>
                <a:gd name="T79" fmla="*/ 0 h 6"/>
                <a:gd name="T80" fmla="*/ 1356 w 1980"/>
                <a:gd name="T81" fmla="*/ 6 h 6"/>
                <a:gd name="T82" fmla="*/ 1397 w 1980"/>
                <a:gd name="T83" fmla="*/ 6 h 6"/>
                <a:gd name="T84" fmla="*/ 1433 w 1980"/>
                <a:gd name="T85" fmla="*/ 0 h 6"/>
                <a:gd name="T86" fmla="*/ 1463 w 1980"/>
                <a:gd name="T87" fmla="*/ 0 h 6"/>
                <a:gd name="T88" fmla="*/ 1486 w 1980"/>
                <a:gd name="T89" fmla="*/ 0 h 6"/>
                <a:gd name="T90" fmla="*/ 1522 w 1980"/>
                <a:gd name="T91" fmla="*/ 6 h 6"/>
                <a:gd name="T92" fmla="*/ 1564 w 1980"/>
                <a:gd name="T93" fmla="*/ 6 h 6"/>
                <a:gd name="T94" fmla="*/ 1599 w 1980"/>
                <a:gd name="T95" fmla="*/ 0 h 6"/>
                <a:gd name="T96" fmla="*/ 1629 w 1980"/>
                <a:gd name="T97" fmla="*/ 0 h 6"/>
                <a:gd name="T98" fmla="*/ 1653 w 1980"/>
                <a:gd name="T99" fmla="*/ 0 h 6"/>
                <a:gd name="T100" fmla="*/ 1688 w 1980"/>
                <a:gd name="T101" fmla="*/ 6 h 6"/>
                <a:gd name="T102" fmla="*/ 1730 w 1980"/>
                <a:gd name="T103" fmla="*/ 6 h 6"/>
                <a:gd name="T104" fmla="*/ 1766 w 1980"/>
                <a:gd name="T105" fmla="*/ 0 h 6"/>
                <a:gd name="T106" fmla="*/ 1795 w 1980"/>
                <a:gd name="T107" fmla="*/ 0 h 6"/>
                <a:gd name="T108" fmla="*/ 1819 w 1980"/>
                <a:gd name="T109" fmla="*/ 0 h 6"/>
                <a:gd name="T110" fmla="*/ 1855 w 1980"/>
                <a:gd name="T111" fmla="*/ 6 h 6"/>
                <a:gd name="T112" fmla="*/ 1897 w 1980"/>
                <a:gd name="T113" fmla="*/ 6 h 6"/>
                <a:gd name="T114" fmla="*/ 1932 w 1980"/>
                <a:gd name="T115" fmla="*/ 0 h 6"/>
                <a:gd name="T116" fmla="*/ 1962 w 1980"/>
                <a:gd name="T1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980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  <a:moveTo>
                    <a:pt x="12" y="0"/>
                  </a:moveTo>
                  <a:lnTo>
                    <a:pt x="18" y="0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0"/>
                  </a:lnTo>
                  <a:close/>
                  <a:moveTo>
                    <a:pt x="24" y="0"/>
                  </a:move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24" y="0"/>
                  </a:lnTo>
                  <a:close/>
                  <a:moveTo>
                    <a:pt x="36" y="0"/>
                  </a:moveTo>
                  <a:lnTo>
                    <a:pt x="42" y="0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36" y="0"/>
                  </a:lnTo>
                  <a:close/>
                  <a:moveTo>
                    <a:pt x="48" y="0"/>
                  </a:moveTo>
                  <a:lnTo>
                    <a:pt x="54" y="0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48" y="0"/>
                  </a:lnTo>
                  <a:close/>
                  <a:moveTo>
                    <a:pt x="60" y="0"/>
                  </a:moveTo>
                  <a:lnTo>
                    <a:pt x="66" y="0"/>
                  </a:lnTo>
                  <a:lnTo>
                    <a:pt x="66" y="6"/>
                  </a:lnTo>
                  <a:lnTo>
                    <a:pt x="60" y="6"/>
                  </a:lnTo>
                  <a:lnTo>
                    <a:pt x="60" y="0"/>
                  </a:lnTo>
                  <a:close/>
                  <a:moveTo>
                    <a:pt x="72" y="0"/>
                  </a:moveTo>
                  <a:lnTo>
                    <a:pt x="78" y="0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72" y="0"/>
                  </a:lnTo>
                  <a:close/>
                  <a:moveTo>
                    <a:pt x="84" y="0"/>
                  </a:moveTo>
                  <a:lnTo>
                    <a:pt x="90" y="0"/>
                  </a:lnTo>
                  <a:lnTo>
                    <a:pt x="90" y="6"/>
                  </a:lnTo>
                  <a:lnTo>
                    <a:pt x="84" y="6"/>
                  </a:lnTo>
                  <a:lnTo>
                    <a:pt x="84" y="0"/>
                  </a:lnTo>
                  <a:close/>
                  <a:moveTo>
                    <a:pt x="96" y="0"/>
                  </a:moveTo>
                  <a:lnTo>
                    <a:pt x="101" y="0"/>
                  </a:lnTo>
                  <a:lnTo>
                    <a:pt x="101" y="6"/>
                  </a:lnTo>
                  <a:lnTo>
                    <a:pt x="96" y="6"/>
                  </a:lnTo>
                  <a:lnTo>
                    <a:pt x="96" y="0"/>
                  </a:lnTo>
                  <a:close/>
                  <a:moveTo>
                    <a:pt x="107" y="0"/>
                  </a:moveTo>
                  <a:lnTo>
                    <a:pt x="113" y="0"/>
                  </a:lnTo>
                  <a:lnTo>
                    <a:pt x="113" y="6"/>
                  </a:lnTo>
                  <a:lnTo>
                    <a:pt x="107" y="6"/>
                  </a:lnTo>
                  <a:lnTo>
                    <a:pt x="107" y="0"/>
                  </a:lnTo>
                  <a:close/>
                  <a:moveTo>
                    <a:pt x="119" y="0"/>
                  </a:moveTo>
                  <a:lnTo>
                    <a:pt x="125" y="0"/>
                  </a:lnTo>
                  <a:lnTo>
                    <a:pt x="125" y="6"/>
                  </a:lnTo>
                  <a:lnTo>
                    <a:pt x="119" y="6"/>
                  </a:lnTo>
                  <a:lnTo>
                    <a:pt x="119" y="0"/>
                  </a:lnTo>
                  <a:close/>
                  <a:moveTo>
                    <a:pt x="131" y="0"/>
                  </a:moveTo>
                  <a:lnTo>
                    <a:pt x="137" y="0"/>
                  </a:lnTo>
                  <a:lnTo>
                    <a:pt x="137" y="6"/>
                  </a:lnTo>
                  <a:lnTo>
                    <a:pt x="131" y="6"/>
                  </a:lnTo>
                  <a:lnTo>
                    <a:pt x="131" y="0"/>
                  </a:lnTo>
                  <a:close/>
                  <a:moveTo>
                    <a:pt x="143" y="0"/>
                  </a:moveTo>
                  <a:lnTo>
                    <a:pt x="149" y="0"/>
                  </a:lnTo>
                  <a:lnTo>
                    <a:pt x="149" y="6"/>
                  </a:lnTo>
                  <a:lnTo>
                    <a:pt x="143" y="6"/>
                  </a:lnTo>
                  <a:lnTo>
                    <a:pt x="143" y="0"/>
                  </a:lnTo>
                  <a:close/>
                  <a:moveTo>
                    <a:pt x="155" y="0"/>
                  </a:moveTo>
                  <a:lnTo>
                    <a:pt x="161" y="0"/>
                  </a:lnTo>
                  <a:lnTo>
                    <a:pt x="161" y="6"/>
                  </a:lnTo>
                  <a:lnTo>
                    <a:pt x="155" y="6"/>
                  </a:lnTo>
                  <a:lnTo>
                    <a:pt x="155" y="0"/>
                  </a:lnTo>
                  <a:close/>
                  <a:moveTo>
                    <a:pt x="167" y="0"/>
                  </a:moveTo>
                  <a:lnTo>
                    <a:pt x="173" y="0"/>
                  </a:lnTo>
                  <a:lnTo>
                    <a:pt x="173" y="6"/>
                  </a:lnTo>
                  <a:lnTo>
                    <a:pt x="167" y="6"/>
                  </a:lnTo>
                  <a:lnTo>
                    <a:pt x="167" y="0"/>
                  </a:lnTo>
                  <a:close/>
                  <a:moveTo>
                    <a:pt x="179" y="0"/>
                  </a:moveTo>
                  <a:lnTo>
                    <a:pt x="185" y="0"/>
                  </a:lnTo>
                  <a:lnTo>
                    <a:pt x="185" y="6"/>
                  </a:lnTo>
                  <a:lnTo>
                    <a:pt x="179" y="6"/>
                  </a:lnTo>
                  <a:lnTo>
                    <a:pt x="179" y="0"/>
                  </a:lnTo>
                  <a:close/>
                  <a:moveTo>
                    <a:pt x="191" y="0"/>
                  </a:moveTo>
                  <a:lnTo>
                    <a:pt x="197" y="0"/>
                  </a:lnTo>
                  <a:lnTo>
                    <a:pt x="197" y="6"/>
                  </a:lnTo>
                  <a:lnTo>
                    <a:pt x="191" y="6"/>
                  </a:lnTo>
                  <a:lnTo>
                    <a:pt x="191" y="0"/>
                  </a:lnTo>
                  <a:close/>
                  <a:moveTo>
                    <a:pt x="203" y="0"/>
                  </a:moveTo>
                  <a:lnTo>
                    <a:pt x="208" y="0"/>
                  </a:lnTo>
                  <a:lnTo>
                    <a:pt x="208" y="6"/>
                  </a:lnTo>
                  <a:lnTo>
                    <a:pt x="203" y="6"/>
                  </a:lnTo>
                  <a:lnTo>
                    <a:pt x="203" y="0"/>
                  </a:lnTo>
                  <a:close/>
                  <a:moveTo>
                    <a:pt x="214" y="0"/>
                  </a:moveTo>
                  <a:lnTo>
                    <a:pt x="220" y="0"/>
                  </a:lnTo>
                  <a:lnTo>
                    <a:pt x="220" y="6"/>
                  </a:lnTo>
                  <a:lnTo>
                    <a:pt x="214" y="6"/>
                  </a:lnTo>
                  <a:lnTo>
                    <a:pt x="214" y="0"/>
                  </a:lnTo>
                  <a:close/>
                  <a:moveTo>
                    <a:pt x="226" y="0"/>
                  </a:moveTo>
                  <a:lnTo>
                    <a:pt x="232" y="0"/>
                  </a:lnTo>
                  <a:lnTo>
                    <a:pt x="232" y="6"/>
                  </a:lnTo>
                  <a:lnTo>
                    <a:pt x="226" y="6"/>
                  </a:lnTo>
                  <a:lnTo>
                    <a:pt x="226" y="0"/>
                  </a:lnTo>
                  <a:close/>
                  <a:moveTo>
                    <a:pt x="238" y="0"/>
                  </a:moveTo>
                  <a:lnTo>
                    <a:pt x="244" y="0"/>
                  </a:lnTo>
                  <a:lnTo>
                    <a:pt x="244" y="6"/>
                  </a:lnTo>
                  <a:lnTo>
                    <a:pt x="238" y="6"/>
                  </a:lnTo>
                  <a:lnTo>
                    <a:pt x="238" y="0"/>
                  </a:lnTo>
                  <a:close/>
                  <a:moveTo>
                    <a:pt x="250" y="0"/>
                  </a:moveTo>
                  <a:lnTo>
                    <a:pt x="256" y="0"/>
                  </a:lnTo>
                  <a:lnTo>
                    <a:pt x="256" y="6"/>
                  </a:lnTo>
                  <a:lnTo>
                    <a:pt x="250" y="6"/>
                  </a:lnTo>
                  <a:lnTo>
                    <a:pt x="250" y="0"/>
                  </a:lnTo>
                  <a:close/>
                  <a:moveTo>
                    <a:pt x="262" y="0"/>
                  </a:moveTo>
                  <a:lnTo>
                    <a:pt x="268" y="0"/>
                  </a:lnTo>
                  <a:lnTo>
                    <a:pt x="268" y="6"/>
                  </a:lnTo>
                  <a:lnTo>
                    <a:pt x="262" y="6"/>
                  </a:lnTo>
                  <a:lnTo>
                    <a:pt x="262" y="0"/>
                  </a:lnTo>
                  <a:close/>
                  <a:moveTo>
                    <a:pt x="274" y="0"/>
                  </a:moveTo>
                  <a:lnTo>
                    <a:pt x="280" y="0"/>
                  </a:lnTo>
                  <a:lnTo>
                    <a:pt x="280" y="6"/>
                  </a:lnTo>
                  <a:lnTo>
                    <a:pt x="274" y="6"/>
                  </a:lnTo>
                  <a:lnTo>
                    <a:pt x="274" y="0"/>
                  </a:lnTo>
                  <a:close/>
                  <a:moveTo>
                    <a:pt x="286" y="0"/>
                  </a:moveTo>
                  <a:lnTo>
                    <a:pt x="292" y="0"/>
                  </a:lnTo>
                  <a:lnTo>
                    <a:pt x="292" y="6"/>
                  </a:lnTo>
                  <a:lnTo>
                    <a:pt x="286" y="6"/>
                  </a:lnTo>
                  <a:lnTo>
                    <a:pt x="286" y="0"/>
                  </a:lnTo>
                  <a:close/>
                  <a:moveTo>
                    <a:pt x="298" y="0"/>
                  </a:moveTo>
                  <a:lnTo>
                    <a:pt x="304" y="0"/>
                  </a:lnTo>
                  <a:lnTo>
                    <a:pt x="304" y="6"/>
                  </a:lnTo>
                  <a:lnTo>
                    <a:pt x="298" y="6"/>
                  </a:lnTo>
                  <a:lnTo>
                    <a:pt x="298" y="0"/>
                  </a:lnTo>
                  <a:close/>
                  <a:moveTo>
                    <a:pt x="309" y="0"/>
                  </a:moveTo>
                  <a:lnTo>
                    <a:pt x="315" y="0"/>
                  </a:lnTo>
                  <a:lnTo>
                    <a:pt x="315" y="6"/>
                  </a:lnTo>
                  <a:lnTo>
                    <a:pt x="309" y="6"/>
                  </a:lnTo>
                  <a:lnTo>
                    <a:pt x="309" y="0"/>
                  </a:lnTo>
                  <a:close/>
                  <a:moveTo>
                    <a:pt x="321" y="0"/>
                  </a:moveTo>
                  <a:lnTo>
                    <a:pt x="327" y="0"/>
                  </a:lnTo>
                  <a:lnTo>
                    <a:pt x="327" y="6"/>
                  </a:lnTo>
                  <a:lnTo>
                    <a:pt x="321" y="6"/>
                  </a:lnTo>
                  <a:lnTo>
                    <a:pt x="321" y="0"/>
                  </a:lnTo>
                  <a:close/>
                  <a:moveTo>
                    <a:pt x="333" y="0"/>
                  </a:moveTo>
                  <a:lnTo>
                    <a:pt x="339" y="0"/>
                  </a:lnTo>
                  <a:lnTo>
                    <a:pt x="339" y="6"/>
                  </a:lnTo>
                  <a:lnTo>
                    <a:pt x="333" y="6"/>
                  </a:lnTo>
                  <a:lnTo>
                    <a:pt x="333" y="0"/>
                  </a:lnTo>
                  <a:close/>
                  <a:moveTo>
                    <a:pt x="345" y="0"/>
                  </a:moveTo>
                  <a:lnTo>
                    <a:pt x="351" y="0"/>
                  </a:lnTo>
                  <a:lnTo>
                    <a:pt x="351" y="6"/>
                  </a:lnTo>
                  <a:lnTo>
                    <a:pt x="345" y="6"/>
                  </a:lnTo>
                  <a:lnTo>
                    <a:pt x="345" y="0"/>
                  </a:lnTo>
                  <a:close/>
                  <a:moveTo>
                    <a:pt x="357" y="0"/>
                  </a:moveTo>
                  <a:lnTo>
                    <a:pt x="363" y="0"/>
                  </a:lnTo>
                  <a:lnTo>
                    <a:pt x="363" y="6"/>
                  </a:lnTo>
                  <a:lnTo>
                    <a:pt x="357" y="6"/>
                  </a:lnTo>
                  <a:lnTo>
                    <a:pt x="357" y="0"/>
                  </a:lnTo>
                  <a:close/>
                  <a:moveTo>
                    <a:pt x="369" y="0"/>
                  </a:moveTo>
                  <a:lnTo>
                    <a:pt x="375" y="0"/>
                  </a:lnTo>
                  <a:lnTo>
                    <a:pt x="375" y="6"/>
                  </a:lnTo>
                  <a:lnTo>
                    <a:pt x="369" y="6"/>
                  </a:lnTo>
                  <a:lnTo>
                    <a:pt x="369" y="0"/>
                  </a:lnTo>
                  <a:close/>
                  <a:moveTo>
                    <a:pt x="381" y="0"/>
                  </a:moveTo>
                  <a:lnTo>
                    <a:pt x="387" y="0"/>
                  </a:lnTo>
                  <a:lnTo>
                    <a:pt x="387" y="6"/>
                  </a:lnTo>
                  <a:lnTo>
                    <a:pt x="381" y="6"/>
                  </a:lnTo>
                  <a:lnTo>
                    <a:pt x="381" y="0"/>
                  </a:lnTo>
                  <a:close/>
                  <a:moveTo>
                    <a:pt x="393" y="0"/>
                  </a:moveTo>
                  <a:lnTo>
                    <a:pt x="399" y="0"/>
                  </a:lnTo>
                  <a:lnTo>
                    <a:pt x="399" y="6"/>
                  </a:lnTo>
                  <a:lnTo>
                    <a:pt x="393" y="6"/>
                  </a:lnTo>
                  <a:lnTo>
                    <a:pt x="393" y="0"/>
                  </a:lnTo>
                  <a:close/>
                  <a:moveTo>
                    <a:pt x="405" y="0"/>
                  </a:moveTo>
                  <a:lnTo>
                    <a:pt x="411" y="0"/>
                  </a:lnTo>
                  <a:lnTo>
                    <a:pt x="411" y="6"/>
                  </a:lnTo>
                  <a:lnTo>
                    <a:pt x="405" y="6"/>
                  </a:lnTo>
                  <a:lnTo>
                    <a:pt x="405" y="0"/>
                  </a:lnTo>
                  <a:close/>
                  <a:moveTo>
                    <a:pt x="416" y="0"/>
                  </a:moveTo>
                  <a:lnTo>
                    <a:pt x="422" y="0"/>
                  </a:lnTo>
                  <a:lnTo>
                    <a:pt x="422" y="6"/>
                  </a:lnTo>
                  <a:lnTo>
                    <a:pt x="416" y="6"/>
                  </a:lnTo>
                  <a:lnTo>
                    <a:pt x="416" y="0"/>
                  </a:lnTo>
                  <a:close/>
                  <a:moveTo>
                    <a:pt x="428" y="0"/>
                  </a:moveTo>
                  <a:lnTo>
                    <a:pt x="434" y="0"/>
                  </a:lnTo>
                  <a:lnTo>
                    <a:pt x="434" y="6"/>
                  </a:lnTo>
                  <a:lnTo>
                    <a:pt x="428" y="6"/>
                  </a:lnTo>
                  <a:lnTo>
                    <a:pt x="428" y="0"/>
                  </a:lnTo>
                  <a:close/>
                  <a:moveTo>
                    <a:pt x="440" y="0"/>
                  </a:moveTo>
                  <a:lnTo>
                    <a:pt x="446" y="0"/>
                  </a:lnTo>
                  <a:lnTo>
                    <a:pt x="446" y="6"/>
                  </a:lnTo>
                  <a:lnTo>
                    <a:pt x="440" y="6"/>
                  </a:lnTo>
                  <a:lnTo>
                    <a:pt x="440" y="0"/>
                  </a:lnTo>
                  <a:close/>
                  <a:moveTo>
                    <a:pt x="452" y="0"/>
                  </a:moveTo>
                  <a:lnTo>
                    <a:pt x="458" y="0"/>
                  </a:lnTo>
                  <a:lnTo>
                    <a:pt x="458" y="6"/>
                  </a:lnTo>
                  <a:lnTo>
                    <a:pt x="452" y="6"/>
                  </a:lnTo>
                  <a:lnTo>
                    <a:pt x="452" y="0"/>
                  </a:lnTo>
                  <a:close/>
                  <a:moveTo>
                    <a:pt x="464" y="0"/>
                  </a:moveTo>
                  <a:lnTo>
                    <a:pt x="470" y="0"/>
                  </a:lnTo>
                  <a:lnTo>
                    <a:pt x="470" y="6"/>
                  </a:lnTo>
                  <a:lnTo>
                    <a:pt x="464" y="6"/>
                  </a:lnTo>
                  <a:lnTo>
                    <a:pt x="464" y="0"/>
                  </a:lnTo>
                  <a:close/>
                  <a:moveTo>
                    <a:pt x="476" y="0"/>
                  </a:moveTo>
                  <a:lnTo>
                    <a:pt x="482" y="0"/>
                  </a:lnTo>
                  <a:lnTo>
                    <a:pt x="482" y="6"/>
                  </a:lnTo>
                  <a:lnTo>
                    <a:pt x="476" y="6"/>
                  </a:lnTo>
                  <a:lnTo>
                    <a:pt x="476" y="0"/>
                  </a:lnTo>
                  <a:close/>
                  <a:moveTo>
                    <a:pt x="488" y="0"/>
                  </a:moveTo>
                  <a:lnTo>
                    <a:pt x="494" y="0"/>
                  </a:lnTo>
                  <a:lnTo>
                    <a:pt x="494" y="6"/>
                  </a:lnTo>
                  <a:lnTo>
                    <a:pt x="488" y="6"/>
                  </a:lnTo>
                  <a:lnTo>
                    <a:pt x="488" y="0"/>
                  </a:lnTo>
                  <a:close/>
                  <a:moveTo>
                    <a:pt x="500" y="0"/>
                  </a:moveTo>
                  <a:lnTo>
                    <a:pt x="506" y="0"/>
                  </a:lnTo>
                  <a:lnTo>
                    <a:pt x="506" y="6"/>
                  </a:lnTo>
                  <a:lnTo>
                    <a:pt x="500" y="6"/>
                  </a:lnTo>
                  <a:lnTo>
                    <a:pt x="500" y="0"/>
                  </a:lnTo>
                  <a:close/>
                  <a:moveTo>
                    <a:pt x="512" y="0"/>
                  </a:moveTo>
                  <a:lnTo>
                    <a:pt x="518" y="0"/>
                  </a:lnTo>
                  <a:lnTo>
                    <a:pt x="518" y="6"/>
                  </a:lnTo>
                  <a:lnTo>
                    <a:pt x="512" y="6"/>
                  </a:lnTo>
                  <a:lnTo>
                    <a:pt x="512" y="0"/>
                  </a:lnTo>
                  <a:close/>
                  <a:moveTo>
                    <a:pt x="523" y="0"/>
                  </a:moveTo>
                  <a:lnTo>
                    <a:pt x="529" y="0"/>
                  </a:lnTo>
                  <a:lnTo>
                    <a:pt x="529" y="6"/>
                  </a:lnTo>
                  <a:lnTo>
                    <a:pt x="523" y="6"/>
                  </a:lnTo>
                  <a:lnTo>
                    <a:pt x="523" y="0"/>
                  </a:lnTo>
                  <a:close/>
                  <a:moveTo>
                    <a:pt x="535" y="0"/>
                  </a:moveTo>
                  <a:lnTo>
                    <a:pt x="541" y="0"/>
                  </a:lnTo>
                  <a:lnTo>
                    <a:pt x="541" y="6"/>
                  </a:lnTo>
                  <a:lnTo>
                    <a:pt x="535" y="6"/>
                  </a:lnTo>
                  <a:lnTo>
                    <a:pt x="535" y="0"/>
                  </a:lnTo>
                  <a:close/>
                  <a:moveTo>
                    <a:pt x="547" y="0"/>
                  </a:moveTo>
                  <a:lnTo>
                    <a:pt x="553" y="0"/>
                  </a:lnTo>
                  <a:lnTo>
                    <a:pt x="553" y="6"/>
                  </a:lnTo>
                  <a:lnTo>
                    <a:pt x="547" y="6"/>
                  </a:lnTo>
                  <a:lnTo>
                    <a:pt x="547" y="0"/>
                  </a:lnTo>
                  <a:close/>
                  <a:moveTo>
                    <a:pt x="559" y="0"/>
                  </a:moveTo>
                  <a:lnTo>
                    <a:pt x="565" y="0"/>
                  </a:lnTo>
                  <a:lnTo>
                    <a:pt x="565" y="6"/>
                  </a:lnTo>
                  <a:lnTo>
                    <a:pt x="559" y="6"/>
                  </a:lnTo>
                  <a:lnTo>
                    <a:pt x="559" y="0"/>
                  </a:lnTo>
                  <a:close/>
                  <a:moveTo>
                    <a:pt x="571" y="0"/>
                  </a:moveTo>
                  <a:lnTo>
                    <a:pt x="577" y="0"/>
                  </a:lnTo>
                  <a:lnTo>
                    <a:pt x="577" y="6"/>
                  </a:lnTo>
                  <a:lnTo>
                    <a:pt x="571" y="6"/>
                  </a:lnTo>
                  <a:lnTo>
                    <a:pt x="571" y="0"/>
                  </a:lnTo>
                  <a:close/>
                  <a:moveTo>
                    <a:pt x="583" y="0"/>
                  </a:moveTo>
                  <a:lnTo>
                    <a:pt x="589" y="0"/>
                  </a:lnTo>
                  <a:lnTo>
                    <a:pt x="589" y="6"/>
                  </a:lnTo>
                  <a:lnTo>
                    <a:pt x="583" y="6"/>
                  </a:lnTo>
                  <a:lnTo>
                    <a:pt x="583" y="0"/>
                  </a:lnTo>
                  <a:close/>
                  <a:moveTo>
                    <a:pt x="595" y="0"/>
                  </a:moveTo>
                  <a:lnTo>
                    <a:pt x="601" y="0"/>
                  </a:lnTo>
                  <a:lnTo>
                    <a:pt x="601" y="6"/>
                  </a:lnTo>
                  <a:lnTo>
                    <a:pt x="595" y="6"/>
                  </a:lnTo>
                  <a:lnTo>
                    <a:pt x="595" y="0"/>
                  </a:lnTo>
                  <a:close/>
                  <a:moveTo>
                    <a:pt x="607" y="0"/>
                  </a:moveTo>
                  <a:lnTo>
                    <a:pt x="613" y="0"/>
                  </a:lnTo>
                  <a:lnTo>
                    <a:pt x="613" y="6"/>
                  </a:lnTo>
                  <a:lnTo>
                    <a:pt x="607" y="6"/>
                  </a:lnTo>
                  <a:lnTo>
                    <a:pt x="607" y="0"/>
                  </a:lnTo>
                  <a:close/>
                  <a:moveTo>
                    <a:pt x="619" y="0"/>
                  </a:moveTo>
                  <a:lnTo>
                    <a:pt x="625" y="0"/>
                  </a:lnTo>
                  <a:lnTo>
                    <a:pt x="625" y="6"/>
                  </a:lnTo>
                  <a:lnTo>
                    <a:pt x="619" y="6"/>
                  </a:lnTo>
                  <a:lnTo>
                    <a:pt x="619" y="0"/>
                  </a:lnTo>
                  <a:close/>
                  <a:moveTo>
                    <a:pt x="630" y="0"/>
                  </a:moveTo>
                  <a:lnTo>
                    <a:pt x="636" y="0"/>
                  </a:lnTo>
                  <a:lnTo>
                    <a:pt x="636" y="6"/>
                  </a:lnTo>
                  <a:lnTo>
                    <a:pt x="630" y="6"/>
                  </a:lnTo>
                  <a:lnTo>
                    <a:pt x="630" y="0"/>
                  </a:lnTo>
                  <a:close/>
                  <a:moveTo>
                    <a:pt x="642" y="0"/>
                  </a:moveTo>
                  <a:lnTo>
                    <a:pt x="648" y="0"/>
                  </a:lnTo>
                  <a:lnTo>
                    <a:pt x="648" y="6"/>
                  </a:lnTo>
                  <a:lnTo>
                    <a:pt x="642" y="6"/>
                  </a:lnTo>
                  <a:lnTo>
                    <a:pt x="642" y="0"/>
                  </a:lnTo>
                  <a:close/>
                  <a:moveTo>
                    <a:pt x="654" y="0"/>
                  </a:moveTo>
                  <a:lnTo>
                    <a:pt x="660" y="0"/>
                  </a:lnTo>
                  <a:lnTo>
                    <a:pt x="660" y="6"/>
                  </a:lnTo>
                  <a:lnTo>
                    <a:pt x="654" y="6"/>
                  </a:lnTo>
                  <a:lnTo>
                    <a:pt x="654" y="0"/>
                  </a:lnTo>
                  <a:close/>
                  <a:moveTo>
                    <a:pt x="666" y="0"/>
                  </a:moveTo>
                  <a:lnTo>
                    <a:pt x="672" y="0"/>
                  </a:lnTo>
                  <a:lnTo>
                    <a:pt x="672" y="6"/>
                  </a:lnTo>
                  <a:lnTo>
                    <a:pt x="666" y="6"/>
                  </a:lnTo>
                  <a:lnTo>
                    <a:pt x="666" y="0"/>
                  </a:lnTo>
                  <a:close/>
                  <a:moveTo>
                    <a:pt x="678" y="0"/>
                  </a:moveTo>
                  <a:lnTo>
                    <a:pt x="684" y="0"/>
                  </a:lnTo>
                  <a:lnTo>
                    <a:pt x="684" y="6"/>
                  </a:lnTo>
                  <a:lnTo>
                    <a:pt x="678" y="6"/>
                  </a:lnTo>
                  <a:lnTo>
                    <a:pt x="678" y="0"/>
                  </a:lnTo>
                  <a:close/>
                  <a:moveTo>
                    <a:pt x="690" y="0"/>
                  </a:moveTo>
                  <a:lnTo>
                    <a:pt x="696" y="0"/>
                  </a:lnTo>
                  <a:lnTo>
                    <a:pt x="696" y="6"/>
                  </a:lnTo>
                  <a:lnTo>
                    <a:pt x="690" y="6"/>
                  </a:lnTo>
                  <a:lnTo>
                    <a:pt x="690" y="0"/>
                  </a:lnTo>
                  <a:close/>
                  <a:moveTo>
                    <a:pt x="702" y="0"/>
                  </a:moveTo>
                  <a:lnTo>
                    <a:pt x="708" y="0"/>
                  </a:lnTo>
                  <a:lnTo>
                    <a:pt x="708" y="6"/>
                  </a:lnTo>
                  <a:lnTo>
                    <a:pt x="702" y="6"/>
                  </a:lnTo>
                  <a:lnTo>
                    <a:pt x="702" y="0"/>
                  </a:lnTo>
                  <a:close/>
                  <a:moveTo>
                    <a:pt x="714" y="0"/>
                  </a:moveTo>
                  <a:lnTo>
                    <a:pt x="720" y="0"/>
                  </a:lnTo>
                  <a:lnTo>
                    <a:pt x="720" y="6"/>
                  </a:lnTo>
                  <a:lnTo>
                    <a:pt x="714" y="6"/>
                  </a:lnTo>
                  <a:lnTo>
                    <a:pt x="714" y="0"/>
                  </a:lnTo>
                  <a:close/>
                  <a:moveTo>
                    <a:pt x="726" y="0"/>
                  </a:moveTo>
                  <a:lnTo>
                    <a:pt x="732" y="0"/>
                  </a:lnTo>
                  <a:lnTo>
                    <a:pt x="732" y="6"/>
                  </a:lnTo>
                  <a:lnTo>
                    <a:pt x="726" y="6"/>
                  </a:lnTo>
                  <a:lnTo>
                    <a:pt x="726" y="0"/>
                  </a:lnTo>
                  <a:close/>
                  <a:moveTo>
                    <a:pt x="737" y="0"/>
                  </a:moveTo>
                  <a:lnTo>
                    <a:pt x="743" y="0"/>
                  </a:lnTo>
                  <a:lnTo>
                    <a:pt x="743" y="6"/>
                  </a:lnTo>
                  <a:lnTo>
                    <a:pt x="737" y="6"/>
                  </a:lnTo>
                  <a:lnTo>
                    <a:pt x="737" y="0"/>
                  </a:lnTo>
                  <a:close/>
                  <a:moveTo>
                    <a:pt x="749" y="0"/>
                  </a:moveTo>
                  <a:lnTo>
                    <a:pt x="755" y="0"/>
                  </a:lnTo>
                  <a:lnTo>
                    <a:pt x="755" y="6"/>
                  </a:lnTo>
                  <a:lnTo>
                    <a:pt x="749" y="6"/>
                  </a:lnTo>
                  <a:lnTo>
                    <a:pt x="749" y="0"/>
                  </a:lnTo>
                  <a:close/>
                  <a:moveTo>
                    <a:pt x="761" y="0"/>
                  </a:moveTo>
                  <a:lnTo>
                    <a:pt x="767" y="0"/>
                  </a:lnTo>
                  <a:lnTo>
                    <a:pt x="767" y="6"/>
                  </a:lnTo>
                  <a:lnTo>
                    <a:pt x="761" y="6"/>
                  </a:lnTo>
                  <a:lnTo>
                    <a:pt x="761" y="0"/>
                  </a:lnTo>
                  <a:close/>
                  <a:moveTo>
                    <a:pt x="773" y="0"/>
                  </a:moveTo>
                  <a:lnTo>
                    <a:pt x="779" y="0"/>
                  </a:lnTo>
                  <a:lnTo>
                    <a:pt x="779" y="6"/>
                  </a:lnTo>
                  <a:lnTo>
                    <a:pt x="773" y="6"/>
                  </a:lnTo>
                  <a:lnTo>
                    <a:pt x="773" y="0"/>
                  </a:lnTo>
                  <a:close/>
                  <a:moveTo>
                    <a:pt x="785" y="0"/>
                  </a:moveTo>
                  <a:lnTo>
                    <a:pt x="791" y="0"/>
                  </a:lnTo>
                  <a:lnTo>
                    <a:pt x="791" y="6"/>
                  </a:lnTo>
                  <a:lnTo>
                    <a:pt x="785" y="6"/>
                  </a:lnTo>
                  <a:lnTo>
                    <a:pt x="785" y="0"/>
                  </a:lnTo>
                  <a:close/>
                  <a:moveTo>
                    <a:pt x="797" y="0"/>
                  </a:moveTo>
                  <a:lnTo>
                    <a:pt x="803" y="0"/>
                  </a:lnTo>
                  <a:lnTo>
                    <a:pt x="803" y="6"/>
                  </a:lnTo>
                  <a:lnTo>
                    <a:pt x="797" y="6"/>
                  </a:lnTo>
                  <a:lnTo>
                    <a:pt x="797" y="0"/>
                  </a:lnTo>
                  <a:close/>
                  <a:moveTo>
                    <a:pt x="809" y="0"/>
                  </a:moveTo>
                  <a:lnTo>
                    <a:pt x="815" y="0"/>
                  </a:lnTo>
                  <a:lnTo>
                    <a:pt x="815" y="6"/>
                  </a:lnTo>
                  <a:lnTo>
                    <a:pt x="809" y="6"/>
                  </a:lnTo>
                  <a:lnTo>
                    <a:pt x="809" y="0"/>
                  </a:lnTo>
                  <a:close/>
                  <a:moveTo>
                    <a:pt x="821" y="0"/>
                  </a:moveTo>
                  <a:lnTo>
                    <a:pt x="827" y="0"/>
                  </a:lnTo>
                  <a:lnTo>
                    <a:pt x="827" y="6"/>
                  </a:lnTo>
                  <a:lnTo>
                    <a:pt x="821" y="6"/>
                  </a:lnTo>
                  <a:lnTo>
                    <a:pt x="821" y="0"/>
                  </a:lnTo>
                  <a:close/>
                  <a:moveTo>
                    <a:pt x="833" y="0"/>
                  </a:moveTo>
                  <a:lnTo>
                    <a:pt x="839" y="0"/>
                  </a:lnTo>
                  <a:lnTo>
                    <a:pt x="839" y="6"/>
                  </a:lnTo>
                  <a:lnTo>
                    <a:pt x="833" y="6"/>
                  </a:lnTo>
                  <a:lnTo>
                    <a:pt x="833" y="0"/>
                  </a:lnTo>
                  <a:close/>
                  <a:moveTo>
                    <a:pt x="844" y="0"/>
                  </a:moveTo>
                  <a:lnTo>
                    <a:pt x="850" y="0"/>
                  </a:lnTo>
                  <a:lnTo>
                    <a:pt x="850" y="6"/>
                  </a:lnTo>
                  <a:lnTo>
                    <a:pt x="844" y="6"/>
                  </a:lnTo>
                  <a:lnTo>
                    <a:pt x="844" y="0"/>
                  </a:lnTo>
                  <a:close/>
                  <a:moveTo>
                    <a:pt x="856" y="0"/>
                  </a:moveTo>
                  <a:lnTo>
                    <a:pt x="862" y="0"/>
                  </a:lnTo>
                  <a:lnTo>
                    <a:pt x="862" y="6"/>
                  </a:lnTo>
                  <a:lnTo>
                    <a:pt x="856" y="6"/>
                  </a:lnTo>
                  <a:lnTo>
                    <a:pt x="856" y="0"/>
                  </a:lnTo>
                  <a:close/>
                  <a:moveTo>
                    <a:pt x="868" y="0"/>
                  </a:moveTo>
                  <a:lnTo>
                    <a:pt x="874" y="0"/>
                  </a:lnTo>
                  <a:lnTo>
                    <a:pt x="874" y="6"/>
                  </a:lnTo>
                  <a:lnTo>
                    <a:pt x="868" y="6"/>
                  </a:lnTo>
                  <a:lnTo>
                    <a:pt x="868" y="0"/>
                  </a:lnTo>
                  <a:close/>
                  <a:moveTo>
                    <a:pt x="880" y="0"/>
                  </a:moveTo>
                  <a:lnTo>
                    <a:pt x="886" y="0"/>
                  </a:lnTo>
                  <a:lnTo>
                    <a:pt x="886" y="6"/>
                  </a:lnTo>
                  <a:lnTo>
                    <a:pt x="880" y="6"/>
                  </a:lnTo>
                  <a:lnTo>
                    <a:pt x="880" y="0"/>
                  </a:lnTo>
                  <a:close/>
                  <a:moveTo>
                    <a:pt x="892" y="0"/>
                  </a:moveTo>
                  <a:lnTo>
                    <a:pt x="898" y="0"/>
                  </a:lnTo>
                  <a:lnTo>
                    <a:pt x="898" y="6"/>
                  </a:lnTo>
                  <a:lnTo>
                    <a:pt x="892" y="6"/>
                  </a:lnTo>
                  <a:lnTo>
                    <a:pt x="892" y="0"/>
                  </a:lnTo>
                  <a:close/>
                  <a:moveTo>
                    <a:pt x="904" y="0"/>
                  </a:moveTo>
                  <a:lnTo>
                    <a:pt x="910" y="0"/>
                  </a:lnTo>
                  <a:lnTo>
                    <a:pt x="910" y="6"/>
                  </a:lnTo>
                  <a:lnTo>
                    <a:pt x="904" y="6"/>
                  </a:lnTo>
                  <a:lnTo>
                    <a:pt x="904" y="0"/>
                  </a:lnTo>
                  <a:close/>
                  <a:moveTo>
                    <a:pt x="916" y="0"/>
                  </a:moveTo>
                  <a:lnTo>
                    <a:pt x="922" y="0"/>
                  </a:lnTo>
                  <a:lnTo>
                    <a:pt x="922" y="6"/>
                  </a:lnTo>
                  <a:lnTo>
                    <a:pt x="916" y="6"/>
                  </a:lnTo>
                  <a:lnTo>
                    <a:pt x="916" y="0"/>
                  </a:lnTo>
                  <a:close/>
                  <a:moveTo>
                    <a:pt x="928" y="0"/>
                  </a:moveTo>
                  <a:lnTo>
                    <a:pt x="934" y="0"/>
                  </a:lnTo>
                  <a:lnTo>
                    <a:pt x="934" y="6"/>
                  </a:lnTo>
                  <a:lnTo>
                    <a:pt x="928" y="6"/>
                  </a:lnTo>
                  <a:lnTo>
                    <a:pt x="928" y="0"/>
                  </a:lnTo>
                  <a:close/>
                  <a:moveTo>
                    <a:pt x="940" y="0"/>
                  </a:moveTo>
                  <a:lnTo>
                    <a:pt x="945" y="0"/>
                  </a:lnTo>
                  <a:lnTo>
                    <a:pt x="945" y="6"/>
                  </a:lnTo>
                  <a:lnTo>
                    <a:pt x="940" y="6"/>
                  </a:lnTo>
                  <a:lnTo>
                    <a:pt x="940" y="0"/>
                  </a:lnTo>
                  <a:close/>
                  <a:moveTo>
                    <a:pt x="951" y="0"/>
                  </a:moveTo>
                  <a:lnTo>
                    <a:pt x="957" y="0"/>
                  </a:lnTo>
                  <a:lnTo>
                    <a:pt x="957" y="6"/>
                  </a:lnTo>
                  <a:lnTo>
                    <a:pt x="951" y="6"/>
                  </a:lnTo>
                  <a:lnTo>
                    <a:pt x="951" y="0"/>
                  </a:lnTo>
                  <a:close/>
                  <a:moveTo>
                    <a:pt x="963" y="0"/>
                  </a:moveTo>
                  <a:lnTo>
                    <a:pt x="969" y="0"/>
                  </a:lnTo>
                  <a:lnTo>
                    <a:pt x="969" y="6"/>
                  </a:lnTo>
                  <a:lnTo>
                    <a:pt x="963" y="6"/>
                  </a:lnTo>
                  <a:lnTo>
                    <a:pt x="963" y="0"/>
                  </a:lnTo>
                  <a:close/>
                  <a:moveTo>
                    <a:pt x="975" y="0"/>
                  </a:moveTo>
                  <a:lnTo>
                    <a:pt x="981" y="0"/>
                  </a:lnTo>
                  <a:lnTo>
                    <a:pt x="981" y="6"/>
                  </a:lnTo>
                  <a:lnTo>
                    <a:pt x="975" y="6"/>
                  </a:lnTo>
                  <a:lnTo>
                    <a:pt x="975" y="0"/>
                  </a:lnTo>
                  <a:close/>
                  <a:moveTo>
                    <a:pt x="987" y="0"/>
                  </a:moveTo>
                  <a:lnTo>
                    <a:pt x="993" y="0"/>
                  </a:lnTo>
                  <a:lnTo>
                    <a:pt x="993" y="6"/>
                  </a:lnTo>
                  <a:lnTo>
                    <a:pt x="987" y="6"/>
                  </a:lnTo>
                  <a:lnTo>
                    <a:pt x="987" y="0"/>
                  </a:lnTo>
                  <a:close/>
                  <a:moveTo>
                    <a:pt x="999" y="0"/>
                  </a:moveTo>
                  <a:lnTo>
                    <a:pt x="1005" y="0"/>
                  </a:lnTo>
                  <a:lnTo>
                    <a:pt x="1005" y="6"/>
                  </a:lnTo>
                  <a:lnTo>
                    <a:pt x="999" y="6"/>
                  </a:lnTo>
                  <a:lnTo>
                    <a:pt x="999" y="0"/>
                  </a:lnTo>
                  <a:close/>
                  <a:moveTo>
                    <a:pt x="1011" y="0"/>
                  </a:moveTo>
                  <a:lnTo>
                    <a:pt x="1017" y="0"/>
                  </a:lnTo>
                  <a:lnTo>
                    <a:pt x="1017" y="6"/>
                  </a:lnTo>
                  <a:lnTo>
                    <a:pt x="1011" y="6"/>
                  </a:lnTo>
                  <a:lnTo>
                    <a:pt x="1011" y="0"/>
                  </a:lnTo>
                  <a:close/>
                  <a:moveTo>
                    <a:pt x="1023" y="0"/>
                  </a:moveTo>
                  <a:lnTo>
                    <a:pt x="1029" y="0"/>
                  </a:lnTo>
                  <a:lnTo>
                    <a:pt x="1029" y="6"/>
                  </a:lnTo>
                  <a:lnTo>
                    <a:pt x="1023" y="6"/>
                  </a:lnTo>
                  <a:lnTo>
                    <a:pt x="1023" y="0"/>
                  </a:lnTo>
                  <a:close/>
                  <a:moveTo>
                    <a:pt x="1035" y="0"/>
                  </a:moveTo>
                  <a:lnTo>
                    <a:pt x="1041" y="0"/>
                  </a:lnTo>
                  <a:lnTo>
                    <a:pt x="1041" y="6"/>
                  </a:lnTo>
                  <a:lnTo>
                    <a:pt x="1035" y="6"/>
                  </a:lnTo>
                  <a:lnTo>
                    <a:pt x="1035" y="0"/>
                  </a:lnTo>
                  <a:close/>
                  <a:moveTo>
                    <a:pt x="1047" y="0"/>
                  </a:moveTo>
                  <a:lnTo>
                    <a:pt x="1052" y="0"/>
                  </a:lnTo>
                  <a:lnTo>
                    <a:pt x="1052" y="6"/>
                  </a:lnTo>
                  <a:lnTo>
                    <a:pt x="1047" y="6"/>
                  </a:lnTo>
                  <a:lnTo>
                    <a:pt x="1047" y="0"/>
                  </a:lnTo>
                  <a:close/>
                  <a:moveTo>
                    <a:pt x="1058" y="0"/>
                  </a:moveTo>
                  <a:lnTo>
                    <a:pt x="1064" y="0"/>
                  </a:lnTo>
                  <a:lnTo>
                    <a:pt x="1064" y="6"/>
                  </a:lnTo>
                  <a:lnTo>
                    <a:pt x="1058" y="6"/>
                  </a:lnTo>
                  <a:lnTo>
                    <a:pt x="1058" y="0"/>
                  </a:lnTo>
                  <a:close/>
                  <a:moveTo>
                    <a:pt x="1070" y="0"/>
                  </a:moveTo>
                  <a:lnTo>
                    <a:pt x="1076" y="0"/>
                  </a:lnTo>
                  <a:lnTo>
                    <a:pt x="1076" y="6"/>
                  </a:lnTo>
                  <a:lnTo>
                    <a:pt x="1070" y="6"/>
                  </a:lnTo>
                  <a:lnTo>
                    <a:pt x="1070" y="0"/>
                  </a:lnTo>
                  <a:close/>
                  <a:moveTo>
                    <a:pt x="1082" y="0"/>
                  </a:moveTo>
                  <a:lnTo>
                    <a:pt x="1088" y="0"/>
                  </a:lnTo>
                  <a:lnTo>
                    <a:pt x="1088" y="6"/>
                  </a:lnTo>
                  <a:lnTo>
                    <a:pt x="1082" y="6"/>
                  </a:lnTo>
                  <a:lnTo>
                    <a:pt x="1082" y="0"/>
                  </a:lnTo>
                  <a:close/>
                  <a:moveTo>
                    <a:pt x="1094" y="0"/>
                  </a:moveTo>
                  <a:lnTo>
                    <a:pt x="1100" y="0"/>
                  </a:lnTo>
                  <a:lnTo>
                    <a:pt x="1100" y="6"/>
                  </a:lnTo>
                  <a:lnTo>
                    <a:pt x="1094" y="6"/>
                  </a:lnTo>
                  <a:lnTo>
                    <a:pt x="1094" y="0"/>
                  </a:lnTo>
                  <a:close/>
                  <a:moveTo>
                    <a:pt x="1106" y="0"/>
                  </a:moveTo>
                  <a:lnTo>
                    <a:pt x="1112" y="0"/>
                  </a:lnTo>
                  <a:lnTo>
                    <a:pt x="1112" y="6"/>
                  </a:lnTo>
                  <a:lnTo>
                    <a:pt x="1106" y="6"/>
                  </a:lnTo>
                  <a:lnTo>
                    <a:pt x="1106" y="0"/>
                  </a:lnTo>
                  <a:close/>
                  <a:moveTo>
                    <a:pt x="1118" y="0"/>
                  </a:moveTo>
                  <a:lnTo>
                    <a:pt x="1124" y="0"/>
                  </a:lnTo>
                  <a:lnTo>
                    <a:pt x="1124" y="6"/>
                  </a:lnTo>
                  <a:lnTo>
                    <a:pt x="1118" y="6"/>
                  </a:lnTo>
                  <a:lnTo>
                    <a:pt x="1118" y="0"/>
                  </a:lnTo>
                  <a:close/>
                  <a:moveTo>
                    <a:pt x="1130" y="0"/>
                  </a:moveTo>
                  <a:lnTo>
                    <a:pt x="1136" y="0"/>
                  </a:lnTo>
                  <a:lnTo>
                    <a:pt x="1136" y="6"/>
                  </a:lnTo>
                  <a:lnTo>
                    <a:pt x="1130" y="6"/>
                  </a:lnTo>
                  <a:lnTo>
                    <a:pt x="1130" y="0"/>
                  </a:lnTo>
                  <a:close/>
                  <a:moveTo>
                    <a:pt x="1142" y="0"/>
                  </a:moveTo>
                  <a:lnTo>
                    <a:pt x="1148" y="0"/>
                  </a:lnTo>
                  <a:lnTo>
                    <a:pt x="1148" y="6"/>
                  </a:lnTo>
                  <a:lnTo>
                    <a:pt x="1142" y="6"/>
                  </a:lnTo>
                  <a:lnTo>
                    <a:pt x="1142" y="0"/>
                  </a:lnTo>
                  <a:close/>
                  <a:moveTo>
                    <a:pt x="1154" y="0"/>
                  </a:moveTo>
                  <a:lnTo>
                    <a:pt x="1159" y="0"/>
                  </a:lnTo>
                  <a:lnTo>
                    <a:pt x="1159" y="6"/>
                  </a:lnTo>
                  <a:lnTo>
                    <a:pt x="1154" y="6"/>
                  </a:lnTo>
                  <a:lnTo>
                    <a:pt x="1154" y="0"/>
                  </a:lnTo>
                  <a:close/>
                  <a:moveTo>
                    <a:pt x="1165" y="0"/>
                  </a:moveTo>
                  <a:lnTo>
                    <a:pt x="1171" y="0"/>
                  </a:lnTo>
                  <a:lnTo>
                    <a:pt x="1171" y="6"/>
                  </a:lnTo>
                  <a:lnTo>
                    <a:pt x="1165" y="6"/>
                  </a:lnTo>
                  <a:lnTo>
                    <a:pt x="1165" y="0"/>
                  </a:lnTo>
                  <a:close/>
                  <a:moveTo>
                    <a:pt x="1177" y="0"/>
                  </a:moveTo>
                  <a:lnTo>
                    <a:pt x="1183" y="0"/>
                  </a:lnTo>
                  <a:lnTo>
                    <a:pt x="1183" y="6"/>
                  </a:lnTo>
                  <a:lnTo>
                    <a:pt x="1177" y="6"/>
                  </a:lnTo>
                  <a:lnTo>
                    <a:pt x="1177" y="0"/>
                  </a:lnTo>
                  <a:close/>
                  <a:moveTo>
                    <a:pt x="1189" y="0"/>
                  </a:moveTo>
                  <a:lnTo>
                    <a:pt x="1195" y="0"/>
                  </a:lnTo>
                  <a:lnTo>
                    <a:pt x="1195" y="6"/>
                  </a:lnTo>
                  <a:lnTo>
                    <a:pt x="1189" y="6"/>
                  </a:lnTo>
                  <a:lnTo>
                    <a:pt x="1189" y="0"/>
                  </a:lnTo>
                  <a:close/>
                  <a:moveTo>
                    <a:pt x="1201" y="0"/>
                  </a:moveTo>
                  <a:lnTo>
                    <a:pt x="1207" y="0"/>
                  </a:lnTo>
                  <a:lnTo>
                    <a:pt x="1207" y="6"/>
                  </a:lnTo>
                  <a:lnTo>
                    <a:pt x="1201" y="6"/>
                  </a:lnTo>
                  <a:lnTo>
                    <a:pt x="1201" y="0"/>
                  </a:lnTo>
                  <a:close/>
                  <a:moveTo>
                    <a:pt x="1213" y="0"/>
                  </a:moveTo>
                  <a:lnTo>
                    <a:pt x="1219" y="0"/>
                  </a:lnTo>
                  <a:lnTo>
                    <a:pt x="1219" y="6"/>
                  </a:lnTo>
                  <a:lnTo>
                    <a:pt x="1213" y="6"/>
                  </a:lnTo>
                  <a:lnTo>
                    <a:pt x="1213" y="0"/>
                  </a:lnTo>
                  <a:close/>
                  <a:moveTo>
                    <a:pt x="1225" y="0"/>
                  </a:moveTo>
                  <a:lnTo>
                    <a:pt x="1231" y="0"/>
                  </a:lnTo>
                  <a:lnTo>
                    <a:pt x="1231" y="6"/>
                  </a:lnTo>
                  <a:lnTo>
                    <a:pt x="1225" y="6"/>
                  </a:lnTo>
                  <a:lnTo>
                    <a:pt x="1225" y="0"/>
                  </a:lnTo>
                  <a:close/>
                  <a:moveTo>
                    <a:pt x="1237" y="0"/>
                  </a:moveTo>
                  <a:lnTo>
                    <a:pt x="1243" y="0"/>
                  </a:lnTo>
                  <a:lnTo>
                    <a:pt x="1243" y="6"/>
                  </a:lnTo>
                  <a:lnTo>
                    <a:pt x="1237" y="6"/>
                  </a:lnTo>
                  <a:lnTo>
                    <a:pt x="1237" y="0"/>
                  </a:lnTo>
                  <a:close/>
                  <a:moveTo>
                    <a:pt x="1249" y="0"/>
                  </a:moveTo>
                  <a:lnTo>
                    <a:pt x="1255" y="0"/>
                  </a:lnTo>
                  <a:lnTo>
                    <a:pt x="1255" y="6"/>
                  </a:lnTo>
                  <a:lnTo>
                    <a:pt x="1249" y="6"/>
                  </a:lnTo>
                  <a:lnTo>
                    <a:pt x="1249" y="0"/>
                  </a:lnTo>
                  <a:close/>
                  <a:moveTo>
                    <a:pt x="1261" y="0"/>
                  </a:moveTo>
                  <a:lnTo>
                    <a:pt x="1266" y="0"/>
                  </a:lnTo>
                  <a:lnTo>
                    <a:pt x="1266" y="6"/>
                  </a:lnTo>
                  <a:lnTo>
                    <a:pt x="1261" y="6"/>
                  </a:lnTo>
                  <a:lnTo>
                    <a:pt x="1261" y="0"/>
                  </a:lnTo>
                  <a:close/>
                  <a:moveTo>
                    <a:pt x="1272" y="0"/>
                  </a:moveTo>
                  <a:lnTo>
                    <a:pt x="1278" y="0"/>
                  </a:lnTo>
                  <a:lnTo>
                    <a:pt x="1278" y="6"/>
                  </a:lnTo>
                  <a:lnTo>
                    <a:pt x="1272" y="6"/>
                  </a:lnTo>
                  <a:lnTo>
                    <a:pt x="1272" y="0"/>
                  </a:lnTo>
                  <a:close/>
                  <a:moveTo>
                    <a:pt x="1284" y="0"/>
                  </a:moveTo>
                  <a:lnTo>
                    <a:pt x="1290" y="0"/>
                  </a:lnTo>
                  <a:lnTo>
                    <a:pt x="1290" y="6"/>
                  </a:lnTo>
                  <a:lnTo>
                    <a:pt x="1284" y="6"/>
                  </a:lnTo>
                  <a:lnTo>
                    <a:pt x="1284" y="0"/>
                  </a:lnTo>
                  <a:close/>
                  <a:moveTo>
                    <a:pt x="1296" y="0"/>
                  </a:moveTo>
                  <a:lnTo>
                    <a:pt x="1302" y="0"/>
                  </a:lnTo>
                  <a:lnTo>
                    <a:pt x="1302" y="6"/>
                  </a:lnTo>
                  <a:lnTo>
                    <a:pt x="1296" y="6"/>
                  </a:lnTo>
                  <a:lnTo>
                    <a:pt x="1296" y="0"/>
                  </a:lnTo>
                  <a:close/>
                  <a:moveTo>
                    <a:pt x="1308" y="0"/>
                  </a:moveTo>
                  <a:lnTo>
                    <a:pt x="1314" y="0"/>
                  </a:lnTo>
                  <a:lnTo>
                    <a:pt x="1314" y="6"/>
                  </a:lnTo>
                  <a:lnTo>
                    <a:pt x="1308" y="6"/>
                  </a:lnTo>
                  <a:lnTo>
                    <a:pt x="1308" y="0"/>
                  </a:lnTo>
                  <a:close/>
                  <a:moveTo>
                    <a:pt x="1320" y="0"/>
                  </a:moveTo>
                  <a:lnTo>
                    <a:pt x="1326" y="0"/>
                  </a:lnTo>
                  <a:lnTo>
                    <a:pt x="1326" y="6"/>
                  </a:lnTo>
                  <a:lnTo>
                    <a:pt x="1320" y="6"/>
                  </a:lnTo>
                  <a:lnTo>
                    <a:pt x="1320" y="0"/>
                  </a:lnTo>
                  <a:close/>
                  <a:moveTo>
                    <a:pt x="1332" y="0"/>
                  </a:moveTo>
                  <a:lnTo>
                    <a:pt x="1338" y="0"/>
                  </a:lnTo>
                  <a:lnTo>
                    <a:pt x="1338" y="6"/>
                  </a:lnTo>
                  <a:lnTo>
                    <a:pt x="1332" y="6"/>
                  </a:lnTo>
                  <a:lnTo>
                    <a:pt x="1332" y="0"/>
                  </a:lnTo>
                  <a:close/>
                  <a:moveTo>
                    <a:pt x="1344" y="0"/>
                  </a:moveTo>
                  <a:lnTo>
                    <a:pt x="1350" y="0"/>
                  </a:lnTo>
                  <a:lnTo>
                    <a:pt x="1350" y="6"/>
                  </a:lnTo>
                  <a:lnTo>
                    <a:pt x="1344" y="6"/>
                  </a:lnTo>
                  <a:lnTo>
                    <a:pt x="1344" y="0"/>
                  </a:lnTo>
                  <a:close/>
                  <a:moveTo>
                    <a:pt x="1356" y="0"/>
                  </a:moveTo>
                  <a:lnTo>
                    <a:pt x="1362" y="0"/>
                  </a:lnTo>
                  <a:lnTo>
                    <a:pt x="1362" y="6"/>
                  </a:lnTo>
                  <a:lnTo>
                    <a:pt x="1356" y="6"/>
                  </a:lnTo>
                  <a:lnTo>
                    <a:pt x="1356" y="0"/>
                  </a:lnTo>
                  <a:close/>
                  <a:moveTo>
                    <a:pt x="1368" y="0"/>
                  </a:moveTo>
                  <a:lnTo>
                    <a:pt x="1373" y="0"/>
                  </a:lnTo>
                  <a:lnTo>
                    <a:pt x="1373" y="6"/>
                  </a:lnTo>
                  <a:lnTo>
                    <a:pt x="1368" y="6"/>
                  </a:lnTo>
                  <a:lnTo>
                    <a:pt x="1368" y="0"/>
                  </a:lnTo>
                  <a:close/>
                  <a:moveTo>
                    <a:pt x="1379" y="0"/>
                  </a:moveTo>
                  <a:lnTo>
                    <a:pt x="1385" y="0"/>
                  </a:lnTo>
                  <a:lnTo>
                    <a:pt x="1385" y="6"/>
                  </a:lnTo>
                  <a:lnTo>
                    <a:pt x="1379" y="6"/>
                  </a:lnTo>
                  <a:lnTo>
                    <a:pt x="1379" y="0"/>
                  </a:lnTo>
                  <a:close/>
                  <a:moveTo>
                    <a:pt x="1391" y="0"/>
                  </a:moveTo>
                  <a:lnTo>
                    <a:pt x="1397" y="0"/>
                  </a:lnTo>
                  <a:lnTo>
                    <a:pt x="1397" y="6"/>
                  </a:lnTo>
                  <a:lnTo>
                    <a:pt x="1391" y="6"/>
                  </a:lnTo>
                  <a:lnTo>
                    <a:pt x="1391" y="0"/>
                  </a:lnTo>
                  <a:close/>
                  <a:moveTo>
                    <a:pt x="1403" y="0"/>
                  </a:moveTo>
                  <a:lnTo>
                    <a:pt x="1409" y="0"/>
                  </a:lnTo>
                  <a:lnTo>
                    <a:pt x="1409" y="6"/>
                  </a:lnTo>
                  <a:lnTo>
                    <a:pt x="1403" y="6"/>
                  </a:lnTo>
                  <a:lnTo>
                    <a:pt x="1403" y="0"/>
                  </a:lnTo>
                  <a:close/>
                  <a:moveTo>
                    <a:pt x="1415" y="0"/>
                  </a:moveTo>
                  <a:lnTo>
                    <a:pt x="1421" y="0"/>
                  </a:lnTo>
                  <a:lnTo>
                    <a:pt x="1421" y="6"/>
                  </a:lnTo>
                  <a:lnTo>
                    <a:pt x="1415" y="6"/>
                  </a:lnTo>
                  <a:lnTo>
                    <a:pt x="1415" y="0"/>
                  </a:lnTo>
                  <a:close/>
                  <a:moveTo>
                    <a:pt x="1427" y="0"/>
                  </a:moveTo>
                  <a:lnTo>
                    <a:pt x="1433" y="0"/>
                  </a:lnTo>
                  <a:lnTo>
                    <a:pt x="1433" y="6"/>
                  </a:lnTo>
                  <a:lnTo>
                    <a:pt x="1427" y="6"/>
                  </a:lnTo>
                  <a:lnTo>
                    <a:pt x="1427" y="0"/>
                  </a:lnTo>
                  <a:close/>
                  <a:moveTo>
                    <a:pt x="1439" y="0"/>
                  </a:moveTo>
                  <a:lnTo>
                    <a:pt x="1445" y="0"/>
                  </a:lnTo>
                  <a:lnTo>
                    <a:pt x="1445" y="6"/>
                  </a:lnTo>
                  <a:lnTo>
                    <a:pt x="1439" y="6"/>
                  </a:lnTo>
                  <a:lnTo>
                    <a:pt x="1439" y="0"/>
                  </a:lnTo>
                  <a:close/>
                  <a:moveTo>
                    <a:pt x="1451" y="0"/>
                  </a:moveTo>
                  <a:lnTo>
                    <a:pt x="1457" y="0"/>
                  </a:lnTo>
                  <a:lnTo>
                    <a:pt x="1457" y="6"/>
                  </a:lnTo>
                  <a:lnTo>
                    <a:pt x="1451" y="6"/>
                  </a:lnTo>
                  <a:lnTo>
                    <a:pt x="1451" y="0"/>
                  </a:lnTo>
                  <a:close/>
                  <a:moveTo>
                    <a:pt x="1463" y="0"/>
                  </a:moveTo>
                  <a:lnTo>
                    <a:pt x="1469" y="0"/>
                  </a:lnTo>
                  <a:lnTo>
                    <a:pt x="1469" y="6"/>
                  </a:lnTo>
                  <a:lnTo>
                    <a:pt x="1463" y="6"/>
                  </a:lnTo>
                  <a:lnTo>
                    <a:pt x="1463" y="0"/>
                  </a:lnTo>
                  <a:close/>
                  <a:moveTo>
                    <a:pt x="1474" y="0"/>
                  </a:moveTo>
                  <a:lnTo>
                    <a:pt x="1480" y="0"/>
                  </a:lnTo>
                  <a:lnTo>
                    <a:pt x="1480" y="6"/>
                  </a:lnTo>
                  <a:lnTo>
                    <a:pt x="1474" y="6"/>
                  </a:lnTo>
                  <a:lnTo>
                    <a:pt x="1474" y="0"/>
                  </a:lnTo>
                  <a:close/>
                  <a:moveTo>
                    <a:pt x="1486" y="0"/>
                  </a:moveTo>
                  <a:lnTo>
                    <a:pt x="1492" y="0"/>
                  </a:lnTo>
                  <a:lnTo>
                    <a:pt x="1492" y="6"/>
                  </a:lnTo>
                  <a:lnTo>
                    <a:pt x="1486" y="6"/>
                  </a:lnTo>
                  <a:lnTo>
                    <a:pt x="1486" y="0"/>
                  </a:lnTo>
                  <a:close/>
                  <a:moveTo>
                    <a:pt x="1498" y="0"/>
                  </a:moveTo>
                  <a:lnTo>
                    <a:pt x="1504" y="0"/>
                  </a:lnTo>
                  <a:lnTo>
                    <a:pt x="1504" y="6"/>
                  </a:lnTo>
                  <a:lnTo>
                    <a:pt x="1498" y="6"/>
                  </a:lnTo>
                  <a:lnTo>
                    <a:pt x="1498" y="0"/>
                  </a:lnTo>
                  <a:close/>
                  <a:moveTo>
                    <a:pt x="1510" y="0"/>
                  </a:moveTo>
                  <a:lnTo>
                    <a:pt x="1516" y="0"/>
                  </a:lnTo>
                  <a:lnTo>
                    <a:pt x="1516" y="6"/>
                  </a:lnTo>
                  <a:lnTo>
                    <a:pt x="1510" y="6"/>
                  </a:lnTo>
                  <a:lnTo>
                    <a:pt x="1510" y="0"/>
                  </a:lnTo>
                  <a:close/>
                  <a:moveTo>
                    <a:pt x="1522" y="0"/>
                  </a:moveTo>
                  <a:lnTo>
                    <a:pt x="1528" y="0"/>
                  </a:lnTo>
                  <a:lnTo>
                    <a:pt x="1528" y="6"/>
                  </a:lnTo>
                  <a:lnTo>
                    <a:pt x="1522" y="6"/>
                  </a:lnTo>
                  <a:lnTo>
                    <a:pt x="1522" y="0"/>
                  </a:lnTo>
                  <a:close/>
                  <a:moveTo>
                    <a:pt x="1534" y="0"/>
                  </a:moveTo>
                  <a:lnTo>
                    <a:pt x="1540" y="0"/>
                  </a:lnTo>
                  <a:lnTo>
                    <a:pt x="1540" y="6"/>
                  </a:lnTo>
                  <a:lnTo>
                    <a:pt x="1534" y="6"/>
                  </a:lnTo>
                  <a:lnTo>
                    <a:pt x="1534" y="0"/>
                  </a:lnTo>
                  <a:close/>
                  <a:moveTo>
                    <a:pt x="1546" y="0"/>
                  </a:moveTo>
                  <a:lnTo>
                    <a:pt x="1552" y="0"/>
                  </a:lnTo>
                  <a:lnTo>
                    <a:pt x="1552" y="6"/>
                  </a:lnTo>
                  <a:lnTo>
                    <a:pt x="1546" y="6"/>
                  </a:lnTo>
                  <a:lnTo>
                    <a:pt x="1546" y="0"/>
                  </a:lnTo>
                  <a:close/>
                  <a:moveTo>
                    <a:pt x="1558" y="0"/>
                  </a:moveTo>
                  <a:lnTo>
                    <a:pt x="1564" y="0"/>
                  </a:lnTo>
                  <a:lnTo>
                    <a:pt x="1564" y="6"/>
                  </a:lnTo>
                  <a:lnTo>
                    <a:pt x="1558" y="6"/>
                  </a:lnTo>
                  <a:lnTo>
                    <a:pt x="1558" y="0"/>
                  </a:lnTo>
                  <a:close/>
                  <a:moveTo>
                    <a:pt x="1570" y="0"/>
                  </a:moveTo>
                  <a:lnTo>
                    <a:pt x="1576" y="0"/>
                  </a:lnTo>
                  <a:lnTo>
                    <a:pt x="1576" y="6"/>
                  </a:lnTo>
                  <a:lnTo>
                    <a:pt x="1570" y="6"/>
                  </a:lnTo>
                  <a:lnTo>
                    <a:pt x="1570" y="0"/>
                  </a:lnTo>
                  <a:close/>
                  <a:moveTo>
                    <a:pt x="1581" y="0"/>
                  </a:moveTo>
                  <a:lnTo>
                    <a:pt x="1587" y="0"/>
                  </a:lnTo>
                  <a:lnTo>
                    <a:pt x="1587" y="6"/>
                  </a:lnTo>
                  <a:lnTo>
                    <a:pt x="1581" y="6"/>
                  </a:lnTo>
                  <a:lnTo>
                    <a:pt x="1581" y="0"/>
                  </a:lnTo>
                  <a:close/>
                  <a:moveTo>
                    <a:pt x="1593" y="0"/>
                  </a:moveTo>
                  <a:lnTo>
                    <a:pt x="1599" y="0"/>
                  </a:lnTo>
                  <a:lnTo>
                    <a:pt x="1599" y="6"/>
                  </a:lnTo>
                  <a:lnTo>
                    <a:pt x="1593" y="6"/>
                  </a:lnTo>
                  <a:lnTo>
                    <a:pt x="1593" y="0"/>
                  </a:lnTo>
                  <a:close/>
                  <a:moveTo>
                    <a:pt x="1605" y="0"/>
                  </a:moveTo>
                  <a:lnTo>
                    <a:pt x="1611" y="0"/>
                  </a:lnTo>
                  <a:lnTo>
                    <a:pt x="1611" y="6"/>
                  </a:lnTo>
                  <a:lnTo>
                    <a:pt x="1605" y="6"/>
                  </a:lnTo>
                  <a:lnTo>
                    <a:pt x="1605" y="0"/>
                  </a:lnTo>
                  <a:close/>
                  <a:moveTo>
                    <a:pt x="1617" y="0"/>
                  </a:moveTo>
                  <a:lnTo>
                    <a:pt x="1623" y="0"/>
                  </a:lnTo>
                  <a:lnTo>
                    <a:pt x="1623" y="6"/>
                  </a:lnTo>
                  <a:lnTo>
                    <a:pt x="1617" y="6"/>
                  </a:lnTo>
                  <a:lnTo>
                    <a:pt x="1617" y="0"/>
                  </a:lnTo>
                  <a:close/>
                  <a:moveTo>
                    <a:pt x="1629" y="0"/>
                  </a:moveTo>
                  <a:lnTo>
                    <a:pt x="1635" y="0"/>
                  </a:lnTo>
                  <a:lnTo>
                    <a:pt x="1635" y="6"/>
                  </a:lnTo>
                  <a:lnTo>
                    <a:pt x="1629" y="6"/>
                  </a:lnTo>
                  <a:lnTo>
                    <a:pt x="1629" y="0"/>
                  </a:lnTo>
                  <a:close/>
                  <a:moveTo>
                    <a:pt x="1641" y="0"/>
                  </a:moveTo>
                  <a:lnTo>
                    <a:pt x="1647" y="0"/>
                  </a:lnTo>
                  <a:lnTo>
                    <a:pt x="1647" y="6"/>
                  </a:lnTo>
                  <a:lnTo>
                    <a:pt x="1641" y="6"/>
                  </a:lnTo>
                  <a:lnTo>
                    <a:pt x="1641" y="0"/>
                  </a:lnTo>
                  <a:close/>
                  <a:moveTo>
                    <a:pt x="1653" y="0"/>
                  </a:moveTo>
                  <a:lnTo>
                    <a:pt x="1659" y="0"/>
                  </a:lnTo>
                  <a:lnTo>
                    <a:pt x="1659" y="6"/>
                  </a:lnTo>
                  <a:lnTo>
                    <a:pt x="1653" y="6"/>
                  </a:lnTo>
                  <a:lnTo>
                    <a:pt x="1653" y="0"/>
                  </a:lnTo>
                  <a:close/>
                  <a:moveTo>
                    <a:pt x="1665" y="0"/>
                  </a:moveTo>
                  <a:lnTo>
                    <a:pt x="1671" y="0"/>
                  </a:lnTo>
                  <a:lnTo>
                    <a:pt x="1671" y="6"/>
                  </a:lnTo>
                  <a:lnTo>
                    <a:pt x="1665" y="6"/>
                  </a:lnTo>
                  <a:lnTo>
                    <a:pt x="1665" y="0"/>
                  </a:lnTo>
                  <a:close/>
                  <a:moveTo>
                    <a:pt x="1677" y="0"/>
                  </a:moveTo>
                  <a:lnTo>
                    <a:pt x="1683" y="0"/>
                  </a:lnTo>
                  <a:lnTo>
                    <a:pt x="1683" y="6"/>
                  </a:lnTo>
                  <a:lnTo>
                    <a:pt x="1677" y="6"/>
                  </a:lnTo>
                  <a:lnTo>
                    <a:pt x="1677" y="0"/>
                  </a:lnTo>
                  <a:close/>
                  <a:moveTo>
                    <a:pt x="1688" y="0"/>
                  </a:moveTo>
                  <a:lnTo>
                    <a:pt x="1694" y="0"/>
                  </a:lnTo>
                  <a:lnTo>
                    <a:pt x="1694" y="6"/>
                  </a:lnTo>
                  <a:lnTo>
                    <a:pt x="1688" y="6"/>
                  </a:lnTo>
                  <a:lnTo>
                    <a:pt x="1688" y="0"/>
                  </a:lnTo>
                  <a:close/>
                  <a:moveTo>
                    <a:pt x="1700" y="0"/>
                  </a:moveTo>
                  <a:lnTo>
                    <a:pt x="1706" y="0"/>
                  </a:lnTo>
                  <a:lnTo>
                    <a:pt x="1706" y="6"/>
                  </a:lnTo>
                  <a:lnTo>
                    <a:pt x="1700" y="6"/>
                  </a:lnTo>
                  <a:lnTo>
                    <a:pt x="1700" y="0"/>
                  </a:lnTo>
                  <a:close/>
                  <a:moveTo>
                    <a:pt x="1712" y="0"/>
                  </a:moveTo>
                  <a:lnTo>
                    <a:pt x="1718" y="0"/>
                  </a:lnTo>
                  <a:lnTo>
                    <a:pt x="1718" y="6"/>
                  </a:lnTo>
                  <a:lnTo>
                    <a:pt x="1712" y="6"/>
                  </a:lnTo>
                  <a:lnTo>
                    <a:pt x="1712" y="0"/>
                  </a:lnTo>
                  <a:close/>
                  <a:moveTo>
                    <a:pt x="1724" y="0"/>
                  </a:moveTo>
                  <a:lnTo>
                    <a:pt x="1730" y="0"/>
                  </a:lnTo>
                  <a:lnTo>
                    <a:pt x="1730" y="6"/>
                  </a:lnTo>
                  <a:lnTo>
                    <a:pt x="1724" y="6"/>
                  </a:lnTo>
                  <a:lnTo>
                    <a:pt x="1724" y="0"/>
                  </a:lnTo>
                  <a:close/>
                  <a:moveTo>
                    <a:pt x="1736" y="0"/>
                  </a:moveTo>
                  <a:lnTo>
                    <a:pt x="1742" y="0"/>
                  </a:lnTo>
                  <a:lnTo>
                    <a:pt x="1742" y="6"/>
                  </a:lnTo>
                  <a:lnTo>
                    <a:pt x="1736" y="6"/>
                  </a:lnTo>
                  <a:lnTo>
                    <a:pt x="1736" y="0"/>
                  </a:lnTo>
                  <a:close/>
                  <a:moveTo>
                    <a:pt x="1748" y="0"/>
                  </a:moveTo>
                  <a:lnTo>
                    <a:pt x="1754" y="0"/>
                  </a:lnTo>
                  <a:lnTo>
                    <a:pt x="1754" y="6"/>
                  </a:lnTo>
                  <a:lnTo>
                    <a:pt x="1748" y="6"/>
                  </a:lnTo>
                  <a:lnTo>
                    <a:pt x="1748" y="0"/>
                  </a:lnTo>
                  <a:close/>
                  <a:moveTo>
                    <a:pt x="1760" y="0"/>
                  </a:moveTo>
                  <a:lnTo>
                    <a:pt x="1766" y="0"/>
                  </a:lnTo>
                  <a:lnTo>
                    <a:pt x="1766" y="6"/>
                  </a:lnTo>
                  <a:lnTo>
                    <a:pt x="1760" y="6"/>
                  </a:lnTo>
                  <a:lnTo>
                    <a:pt x="1760" y="0"/>
                  </a:lnTo>
                  <a:close/>
                  <a:moveTo>
                    <a:pt x="1772" y="0"/>
                  </a:moveTo>
                  <a:lnTo>
                    <a:pt x="1778" y="0"/>
                  </a:lnTo>
                  <a:lnTo>
                    <a:pt x="1778" y="6"/>
                  </a:lnTo>
                  <a:lnTo>
                    <a:pt x="1772" y="6"/>
                  </a:lnTo>
                  <a:lnTo>
                    <a:pt x="1772" y="0"/>
                  </a:lnTo>
                  <a:close/>
                  <a:moveTo>
                    <a:pt x="1784" y="0"/>
                  </a:moveTo>
                  <a:lnTo>
                    <a:pt x="1790" y="0"/>
                  </a:lnTo>
                  <a:lnTo>
                    <a:pt x="1790" y="6"/>
                  </a:lnTo>
                  <a:lnTo>
                    <a:pt x="1784" y="6"/>
                  </a:lnTo>
                  <a:lnTo>
                    <a:pt x="1784" y="0"/>
                  </a:lnTo>
                  <a:close/>
                  <a:moveTo>
                    <a:pt x="1795" y="0"/>
                  </a:moveTo>
                  <a:lnTo>
                    <a:pt x="1801" y="0"/>
                  </a:lnTo>
                  <a:lnTo>
                    <a:pt x="1801" y="6"/>
                  </a:lnTo>
                  <a:lnTo>
                    <a:pt x="1795" y="6"/>
                  </a:lnTo>
                  <a:lnTo>
                    <a:pt x="1795" y="0"/>
                  </a:lnTo>
                  <a:close/>
                  <a:moveTo>
                    <a:pt x="1807" y="0"/>
                  </a:moveTo>
                  <a:lnTo>
                    <a:pt x="1813" y="0"/>
                  </a:lnTo>
                  <a:lnTo>
                    <a:pt x="1813" y="6"/>
                  </a:lnTo>
                  <a:lnTo>
                    <a:pt x="1807" y="6"/>
                  </a:lnTo>
                  <a:lnTo>
                    <a:pt x="1807" y="0"/>
                  </a:lnTo>
                  <a:close/>
                  <a:moveTo>
                    <a:pt x="1819" y="0"/>
                  </a:moveTo>
                  <a:lnTo>
                    <a:pt x="1825" y="0"/>
                  </a:lnTo>
                  <a:lnTo>
                    <a:pt x="1825" y="6"/>
                  </a:lnTo>
                  <a:lnTo>
                    <a:pt x="1819" y="6"/>
                  </a:lnTo>
                  <a:lnTo>
                    <a:pt x="1819" y="0"/>
                  </a:lnTo>
                  <a:close/>
                  <a:moveTo>
                    <a:pt x="1831" y="0"/>
                  </a:moveTo>
                  <a:lnTo>
                    <a:pt x="1837" y="0"/>
                  </a:lnTo>
                  <a:lnTo>
                    <a:pt x="1837" y="6"/>
                  </a:lnTo>
                  <a:lnTo>
                    <a:pt x="1831" y="6"/>
                  </a:lnTo>
                  <a:lnTo>
                    <a:pt x="1831" y="0"/>
                  </a:lnTo>
                  <a:close/>
                  <a:moveTo>
                    <a:pt x="1843" y="0"/>
                  </a:moveTo>
                  <a:lnTo>
                    <a:pt x="1849" y="0"/>
                  </a:lnTo>
                  <a:lnTo>
                    <a:pt x="1849" y="6"/>
                  </a:lnTo>
                  <a:lnTo>
                    <a:pt x="1843" y="6"/>
                  </a:lnTo>
                  <a:lnTo>
                    <a:pt x="1843" y="0"/>
                  </a:lnTo>
                  <a:close/>
                  <a:moveTo>
                    <a:pt x="1855" y="0"/>
                  </a:moveTo>
                  <a:lnTo>
                    <a:pt x="1861" y="0"/>
                  </a:lnTo>
                  <a:lnTo>
                    <a:pt x="1861" y="6"/>
                  </a:lnTo>
                  <a:lnTo>
                    <a:pt x="1855" y="6"/>
                  </a:lnTo>
                  <a:lnTo>
                    <a:pt x="1855" y="0"/>
                  </a:lnTo>
                  <a:close/>
                  <a:moveTo>
                    <a:pt x="1867" y="0"/>
                  </a:moveTo>
                  <a:lnTo>
                    <a:pt x="1873" y="0"/>
                  </a:lnTo>
                  <a:lnTo>
                    <a:pt x="1873" y="6"/>
                  </a:lnTo>
                  <a:lnTo>
                    <a:pt x="1867" y="6"/>
                  </a:lnTo>
                  <a:lnTo>
                    <a:pt x="1867" y="0"/>
                  </a:lnTo>
                  <a:close/>
                  <a:moveTo>
                    <a:pt x="1879" y="0"/>
                  </a:moveTo>
                  <a:lnTo>
                    <a:pt x="1885" y="0"/>
                  </a:lnTo>
                  <a:lnTo>
                    <a:pt x="1885" y="6"/>
                  </a:lnTo>
                  <a:lnTo>
                    <a:pt x="1879" y="6"/>
                  </a:lnTo>
                  <a:lnTo>
                    <a:pt x="1879" y="0"/>
                  </a:lnTo>
                  <a:close/>
                  <a:moveTo>
                    <a:pt x="1891" y="0"/>
                  </a:moveTo>
                  <a:lnTo>
                    <a:pt x="1897" y="0"/>
                  </a:lnTo>
                  <a:lnTo>
                    <a:pt x="1897" y="6"/>
                  </a:lnTo>
                  <a:lnTo>
                    <a:pt x="1891" y="6"/>
                  </a:lnTo>
                  <a:lnTo>
                    <a:pt x="1891" y="0"/>
                  </a:lnTo>
                  <a:close/>
                  <a:moveTo>
                    <a:pt x="1902" y="0"/>
                  </a:moveTo>
                  <a:lnTo>
                    <a:pt x="1908" y="0"/>
                  </a:lnTo>
                  <a:lnTo>
                    <a:pt x="1908" y="6"/>
                  </a:lnTo>
                  <a:lnTo>
                    <a:pt x="1902" y="6"/>
                  </a:lnTo>
                  <a:lnTo>
                    <a:pt x="1902" y="0"/>
                  </a:lnTo>
                  <a:close/>
                  <a:moveTo>
                    <a:pt x="1914" y="0"/>
                  </a:moveTo>
                  <a:lnTo>
                    <a:pt x="1920" y="0"/>
                  </a:lnTo>
                  <a:lnTo>
                    <a:pt x="1920" y="6"/>
                  </a:lnTo>
                  <a:lnTo>
                    <a:pt x="1914" y="6"/>
                  </a:lnTo>
                  <a:lnTo>
                    <a:pt x="1914" y="0"/>
                  </a:lnTo>
                  <a:close/>
                  <a:moveTo>
                    <a:pt x="1926" y="0"/>
                  </a:moveTo>
                  <a:lnTo>
                    <a:pt x="1932" y="0"/>
                  </a:lnTo>
                  <a:lnTo>
                    <a:pt x="1932" y="6"/>
                  </a:lnTo>
                  <a:lnTo>
                    <a:pt x="1926" y="6"/>
                  </a:lnTo>
                  <a:lnTo>
                    <a:pt x="1926" y="0"/>
                  </a:lnTo>
                  <a:close/>
                  <a:moveTo>
                    <a:pt x="1938" y="0"/>
                  </a:moveTo>
                  <a:lnTo>
                    <a:pt x="1944" y="0"/>
                  </a:lnTo>
                  <a:lnTo>
                    <a:pt x="1944" y="6"/>
                  </a:lnTo>
                  <a:lnTo>
                    <a:pt x="1938" y="6"/>
                  </a:lnTo>
                  <a:lnTo>
                    <a:pt x="1938" y="0"/>
                  </a:lnTo>
                  <a:close/>
                  <a:moveTo>
                    <a:pt x="1950" y="0"/>
                  </a:moveTo>
                  <a:lnTo>
                    <a:pt x="1956" y="0"/>
                  </a:lnTo>
                  <a:lnTo>
                    <a:pt x="1956" y="6"/>
                  </a:lnTo>
                  <a:lnTo>
                    <a:pt x="1950" y="6"/>
                  </a:lnTo>
                  <a:lnTo>
                    <a:pt x="1950" y="0"/>
                  </a:lnTo>
                  <a:close/>
                  <a:moveTo>
                    <a:pt x="1962" y="0"/>
                  </a:moveTo>
                  <a:lnTo>
                    <a:pt x="1968" y="0"/>
                  </a:lnTo>
                  <a:lnTo>
                    <a:pt x="1968" y="6"/>
                  </a:lnTo>
                  <a:lnTo>
                    <a:pt x="1962" y="6"/>
                  </a:lnTo>
                  <a:lnTo>
                    <a:pt x="1962" y="0"/>
                  </a:lnTo>
                  <a:close/>
                  <a:moveTo>
                    <a:pt x="1974" y="0"/>
                  </a:moveTo>
                  <a:lnTo>
                    <a:pt x="1980" y="0"/>
                  </a:lnTo>
                  <a:lnTo>
                    <a:pt x="1980" y="6"/>
                  </a:lnTo>
                  <a:lnTo>
                    <a:pt x="1974" y="6"/>
                  </a:lnTo>
                  <a:lnTo>
                    <a:pt x="1974" y="0"/>
                  </a:lnTo>
                  <a:close/>
                </a:path>
              </a:pathLst>
            </a:custGeom>
            <a:solidFill>
              <a:srgbClr val="CCCCCC"/>
            </a:solidFill>
            <a:ln w="9525" cap="flat">
              <a:solidFill>
                <a:srgbClr val="CCCCC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3" name="Freeform 73"/>
            <p:cNvSpPr>
              <a:spLocks noEditPoints="1"/>
            </p:cNvSpPr>
            <p:nvPr/>
          </p:nvSpPr>
          <p:spPr bwMode="auto">
            <a:xfrm>
              <a:off x="825" y="3347"/>
              <a:ext cx="1980" cy="6"/>
            </a:xfrm>
            <a:custGeom>
              <a:avLst/>
              <a:gdLst>
                <a:gd name="T0" fmla="*/ 24 w 1980"/>
                <a:gd name="T1" fmla="*/ 6 h 6"/>
                <a:gd name="T2" fmla="*/ 66 w 1980"/>
                <a:gd name="T3" fmla="*/ 6 h 6"/>
                <a:gd name="T4" fmla="*/ 101 w 1980"/>
                <a:gd name="T5" fmla="*/ 0 h 6"/>
                <a:gd name="T6" fmla="*/ 131 w 1980"/>
                <a:gd name="T7" fmla="*/ 0 h 6"/>
                <a:gd name="T8" fmla="*/ 155 w 1980"/>
                <a:gd name="T9" fmla="*/ 0 h 6"/>
                <a:gd name="T10" fmla="*/ 191 w 1980"/>
                <a:gd name="T11" fmla="*/ 6 h 6"/>
                <a:gd name="T12" fmla="*/ 232 w 1980"/>
                <a:gd name="T13" fmla="*/ 6 h 6"/>
                <a:gd name="T14" fmla="*/ 268 w 1980"/>
                <a:gd name="T15" fmla="*/ 0 h 6"/>
                <a:gd name="T16" fmla="*/ 298 w 1980"/>
                <a:gd name="T17" fmla="*/ 0 h 6"/>
                <a:gd name="T18" fmla="*/ 321 w 1980"/>
                <a:gd name="T19" fmla="*/ 0 h 6"/>
                <a:gd name="T20" fmla="*/ 357 w 1980"/>
                <a:gd name="T21" fmla="*/ 6 h 6"/>
                <a:gd name="T22" fmla="*/ 399 w 1980"/>
                <a:gd name="T23" fmla="*/ 6 h 6"/>
                <a:gd name="T24" fmla="*/ 434 w 1980"/>
                <a:gd name="T25" fmla="*/ 0 h 6"/>
                <a:gd name="T26" fmla="*/ 464 w 1980"/>
                <a:gd name="T27" fmla="*/ 0 h 6"/>
                <a:gd name="T28" fmla="*/ 488 w 1980"/>
                <a:gd name="T29" fmla="*/ 0 h 6"/>
                <a:gd name="T30" fmla="*/ 523 w 1980"/>
                <a:gd name="T31" fmla="*/ 6 h 6"/>
                <a:gd name="T32" fmla="*/ 565 w 1980"/>
                <a:gd name="T33" fmla="*/ 6 h 6"/>
                <a:gd name="T34" fmla="*/ 601 w 1980"/>
                <a:gd name="T35" fmla="*/ 0 h 6"/>
                <a:gd name="T36" fmla="*/ 630 w 1980"/>
                <a:gd name="T37" fmla="*/ 0 h 6"/>
                <a:gd name="T38" fmla="*/ 654 w 1980"/>
                <a:gd name="T39" fmla="*/ 0 h 6"/>
                <a:gd name="T40" fmla="*/ 690 w 1980"/>
                <a:gd name="T41" fmla="*/ 6 h 6"/>
                <a:gd name="T42" fmla="*/ 732 w 1980"/>
                <a:gd name="T43" fmla="*/ 6 h 6"/>
                <a:gd name="T44" fmla="*/ 767 w 1980"/>
                <a:gd name="T45" fmla="*/ 0 h 6"/>
                <a:gd name="T46" fmla="*/ 797 w 1980"/>
                <a:gd name="T47" fmla="*/ 0 h 6"/>
                <a:gd name="T48" fmla="*/ 821 w 1980"/>
                <a:gd name="T49" fmla="*/ 0 h 6"/>
                <a:gd name="T50" fmla="*/ 856 w 1980"/>
                <a:gd name="T51" fmla="*/ 6 h 6"/>
                <a:gd name="T52" fmla="*/ 898 w 1980"/>
                <a:gd name="T53" fmla="*/ 6 h 6"/>
                <a:gd name="T54" fmla="*/ 934 w 1980"/>
                <a:gd name="T55" fmla="*/ 0 h 6"/>
                <a:gd name="T56" fmla="*/ 963 w 1980"/>
                <a:gd name="T57" fmla="*/ 0 h 6"/>
                <a:gd name="T58" fmla="*/ 987 w 1980"/>
                <a:gd name="T59" fmla="*/ 0 h 6"/>
                <a:gd name="T60" fmla="*/ 1023 w 1980"/>
                <a:gd name="T61" fmla="*/ 6 h 6"/>
                <a:gd name="T62" fmla="*/ 1064 w 1980"/>
                <a:gd name="T63" fmla="*/ 6 h 6"/>
                <a:gd name="T64" fmla="*/ 1100 w 1980"/>
                <a:gd name="T65" fmla="*/ 0 h 6"/>
                <a:gd name="T66" fmla="*/ 1130 w 1980"/>
                <a:gd name="T67" fmla="*/ 0 h 6"/>
                <a:gd name="T68" fmla="*/ 1154 w 1980"/>
                <a:gd name="T69" fmla="*/ 0 h 6"/>
                <a:gd name="T70" fmla="*/ 1189 w 1980"/>
                <a:gd name="T71" fmla="*/ 6 h 6"/>
                <a:gd name="T72" fmla="*/ 1231 w 1980"/>
                <a:gd name="T73" fmla="*/ 6 h 6"/>
                <a:gd name="T74" fmla="*/ 1266 w 1980"/>
                <a:gd name="T75" fmla="*/ 0 h 6"/>
                <a:gd name="T76" fmla="*/ 1296 w 1980"/>
                <a:gd name="T77" fmla="*/ 0 h 6"/>
                <a:gd name="T78" fmla="*/ 1320 w 1980"/>
                <a:gd name="T79" fmla="*/ 0 h 6"/>
                <a:gd name="T80" fmla="*/ 1356 w 1980"/>
                <a:gd name="T81" fmla="*/ 6 h 6"/>
                <a:gd name="T82" fmla="*/ 1397 w 1980"/>
                <a:gd name="T83" fmla="*/ 6 h 6"/>
                <a:gd name="T84" fmla="*/ 1433 w 1980"/>
                <a:gd name="T85" fmla="*/ 0 h 6"/>
                <a:gd name="T86" fmla="*/ 1463 w 1980"/>
                <a:gd name="T87" fmla="*/ 0 h 6"/>
                <a:gd name="T88" fmla="*/ 1486 w 1980"/>
                <a:gd name="T89" fmla="*/ 0 h 6"/>
                <a:gd name="T90" fmla="*/ 1522 w 1980"/>
                <a:gd name="T91" fmla="*/ 6 h 6"/>
                <a:gd name="T92" fmla="*/ 1564 w 1980"/>
                <a:gd name="T93" fmla="*/ 6 h 6"/>
                <a:gd name="T94" fmla="*/ 1599 w 1980"/>
                <a:gd name="T95" fmla="*/ 0 h 6"/>
                <a:gd name="T96" fmla="*/ 1629 w 1980"/>
                <a:gd name="T97" fmla="*/ 0 h 6"/>
                <a:gd name="T98" fmla="*/ 1653 w 1980"/>
                <a:gd name="T99" fmla="*/ 0 h 6"/>
                <a:gd name="T100" fmla="*/ 1688 w 1980"/>
                <a:gd name="T101" fmla="*/ 6 h 6"/>
                <a:gd name="T102" fmla="*/ 1730 w 1980"/>
                <a:gd name="T103" fmla="*/ 6 h 6"/>
                <a:gd name="T104" fmla="*/ 1766 w 1980"/>
                <a:gd name="T105" fmla="*/ 0 h 6"/>
                <a:gd name="T106" fmla="*/ 1795 w 1980"/>
                <a:gd name="T107" fmla="*/ 0 h 6"/>
                <a:gd name="T108" fmla="*/ 1819 w 1980"/>
                <a:gd name="T109" fmla="*/ 0 h 6"/>
                <a:gd name="T110" fmla="*/ 1855 w 1980"/>
                <a:gd name="T111" fmla="*/ 6 h 6"/>
                <a:gd name="T112" fmla="*/ 1897 w 1980"/>
                <a:gd name="T113" fmla="*/ 6 h 6"/>
                <a:gd name="T114" fmla="*/ 1932 w 1980"/>
                <a:gd name="T115" fmla="*/ 0 h 6"/>
                <a:gd name="T116" fmla="*/ 1962 w 1980"/>
                <a:gd name="T1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980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  <a:moveTo>
                    <a:pt x="12" y="0"/>
                  </a:moveTo>
                  <a:lnTo>
                    <a:pt x="18" y="0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0"/>
                  </a:lnTo>
                  <a:close/>
                  <a:moveTo>
                    <a:pt x="24" y="0"/>
                  </a:move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24" y="0"/>
                  </a:lnTo>
                  <a:close/>
                  <a:moveTo>
                    <a:pt x="36" y="0"/>
                  </a:moveTo>
                  <a:lnTo>
                    <a:pt x="42" y="0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36" y="0"/>
                  </a:lnTo>
                  <a:close/>
                  <a:moveTo>
                    <a:pt x="48" y="0"/>
                  </a:moveTo>
                  <a:lnTo>
                    <a:pt x="54" y="0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48" y="0"/>
                  </a:lnTo>
                  <a:close/>
                  <a:moveTo>
                    <a:pt x="60" y="0"/>
                  </a:moveTo>
                  <a:lnTo>
                    <a:pt x="66" y="0"/>
                  </a:lnTo>
                  <a:lnTo>
                    <a:pt x="66" y="6"/>
                  </a:lnTo>
                  <a:lnTo>
                    <a:pt x="60" y="6"/>
                  </a:lnTo>
                  <a:lnTo>
                    <a:pt x="60" y="0"/>
                  </a:lnTo>
                  <a:close/>
                  <a:moveTo>
                    <a:pt x="72" y="0"/>
                  </a:moveTo>
                  <a:lnTo>
                    <a:pt x="78" y="0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72" y="0"/>
                  </a:lnTo>
                  <a:close/>
                  <a:moveTo>
                    <a:pt x="84" y="0"/>
                  </a:moveTo>
                  <a:lnTo>
                    <a:pt x="90" y="0"/>
                  </a:lnTo>
                  <a:lnTo>
                    <a:pt x="90" y="6"/>
                  </a:lnTo>
                  <a:lnTo>
                    <a:pt x="84" y="6"/>
                  </a:lnTo>
                  <a:lnTo>
                    <a:pt x="84" y="0"/>
                  </a:lnTo>
                  <a:close/>
                  <a:moveTo>
                    <a:pt x="96" y="0"/>
                  </a:moveTo>
                  <a:lnTo>
                    <a:pt x="101" y="0"/>
                  </a:lnTo>
                  <a:lnTo>
                    <a:pt x="101" y="6"/>
                  </a:lnTo>
                  <a:lnTo>
                    <a:pt x="96" y="6"/>
                  </a:lnTo>
                  <a:lnTo>
                    <a:pt x="96" y="0"/>
                  </a:lnTo>
                  <a:close/>
                  <a:moveTo>
                    <a:pt x="107" y="0"/>
                  </a:moveTo>
                  <a:lnTo>
                    <a:pt x="113" y="0"/>
                  </a:lnTo>
                  <a:lnTo>
                    <a:pt x="113" y="6"/>
                  </a:lnTo>
                  <a:lnTo>
                    <a:pt x="107" y="6"/>
                  </a:lnTo>
                  <a:lnTo>
                    <a:pt x="107" y="0"/>
                  </a:lnTo>
                  <a:close/>
                  <a:moveTo>
                    <a:pt x="119" y="0"/>
                  </a:moveTo>
                  <a:lnTo>
                    <a:pt x="125" y="0"/>
                  </a:lnTo>
                  <a:lnTo>
                    <a:pt x="125" y="6"/>
                  </a:lnTo>
                  <a:lnTo>
                    <a:pt x="119" y="6"/>
                  </a:lnTo>
                  <a:lnTo>
                    <a:pt x="119" y="0"/>
                  </a:lnTo>
                  <a:close/>
                  <a:moveTo>
                    <a:pt x="131" y="0"/>
                  </a:moveTo>
                  <a:lnTo>
                    <a:pt x="137" y="0"/>
                  </a:lnTo>
                  <a:lnTo>
                    <a:pt x="137" y="6"/>
                  </a:lnTo>
                  <a:lnTo>
                    <a:pt x="131" y="6"/>
                  </a:lnTo>
                  <a:lnTo>
                    <a:pt x="131" y="0"/>
                  </a:lnTo>
                  <a:close/>
                  <a:moveTo>
                    <a:pt x="143" y="0"/>
                  </a:moveTo>
                  <a:lnTo>
                    <a:pt x="149" y="0"/>
                  </a:lnTo>
                  <a:lnTo>
                    <a:pt x="149" y="6"/>
                  </a:lnTo>
                  <a:lnTo>
                    <a:pt x="143" y="6"/>
                  </a:lnTo>
                  <a:lnTo>
                    <a:pt x="143" y="0"/>
                  </a:lnTo>
                  <a:close/>
                  <a:moveTo>
                    <a:pt x="155" y="0"/>
                  </a:moveTo>
                  <a:lnTo>
                    <a:pt x="161" y="0"/>
                  </a:lnTo>
                  <a:lnTo>
                    <a:pt x="161" y="6"/>
                  </a:lnTo>
                  <a:lnTo>
                    <a:pt x="155" y="6"/>
                  </a:lnTo>
                  <a:lnTo>
                    <a:pt x="155" y="0"/>
                  </a:lnTo>
                  <a:close/>
                  <a:moveTo>
                    <a:pt x="167" y="0"/>
                  </a:moveTo>
                  <a:lnTo>
                    <a:pt x="173" y="0"/>
                  </a:lnTo>
                  <a:lnTo>
                    <a:pt x="173" y="6"/>
                  </a:lnTo>
                  <a:lnTo>
                    <a:pt x="167" y="6"/>
                  </a:lnTo>
                  <a:lnTo>
                    <a:pt x="167" y="0"/>
                  </a:lnTo>
                  <a:close/>
                  <a:moveTo>
                    <a:pt x="179" y="0"/>
                  </a:moveTo>
                  <a:lnTo>
                    <a:pt x="185" y="0"/>
                  </a:lnTo>
                  <a:lnTo>
                    <a:pt x="185" y="6"/>
                  </a:lnTo>
                  <a:lnTo>
                    <a:pt x="179" y="6"/>
                  </a:lnTo>
                  <a:lnTo>
                    <a:pt x="179" y="0"/>
                  </a:lnTo>
                  <a:close/>
                  <a:moveTo>
                    <a:pt x="191" y="0"/>
                  </a:moveTo>
                  <a:lnTo>
                    <a:pt x="197" y="0"/>
                  </a:lnTo>
                  <a:lnTo>
                    <a:pt x="197" y="6"/>
                  </a:lnTo>
                  <a:lnTo>
                    <a:pt x="191" y="6"/>
                  </a:lnTo>
                  <a:lnTo>
                    <a:pt x="191" y="0"/>
                  </a:lnTo>
                  <a:close/>
                  <a:moveTo>
                    <a:pt x="203" y="0"/>
                  </a:moveTo>
                  <a:lnTo>
                    <a:pt x="208" y="0"/>
                  </a:lnTo>
                  <a:lnTo>
                    <a:pt x="208" y="6"/>
                  </a:lnTo>
                  <a:lnTo>
                    <a:pt x="203" y="6"/>
                  </a:lnTo>
                  <a:lnTo>
                    <a:pt x="203" y="0"/>
                  </a:lnTo>
                  <a:close/>
                  <a:moveTo>
                    <a:pt x="214" y="0"/>
                  </a:moveTo>
                  <a:lnTo>
                    <a:pt x="220" y="0"/>
                  </a:lnTo>
                  <a:lnTo>
                    <a:pt x="220" y="6"/>
                  </a:lnTo>
                  <a:lnTo>
                    <a:pt x="214" y="6"/>
                  </a:lnTo>
                  <a:lnTo>
                    <a:pt x="214" y="0"/>
                  </a:lnTo>
                  <a:close/>
                  <a:moveTo>
                    <a:pt x="226" y="0"/>
                  </a:moveTo>
                  <a:lnTo>
                    <a:pt x="232" y="0"/>
                  </a:lnTo>
                  <a:lnTo>
                    <a:pt x="232" y="6"/>
                  </a:lnTo>
                  <a:lnTo>
                    <a:pt x="226" y="6"/>
                  </a:lnTo>
                  <a:lnTo>
                    <a:pt x="226" y="0"/>
                  </a:lnTo>
                  <a:close/>
                  <a:moveTo>
                    <a:pt x="238" y="0"/>
                  </a:moveTo>
                  <a:lnTo>
                    <a:pt x="244" y="0"/>
                  </a:lnTo>
                  <a:lnTo>
                    <a:pt x="244" y="6"/>
                  </a:lnTo>
                  <a:lnTo>
                    <a:pt x="238" y="6"/>
                  </a:lnTo>
                  <a:lnTo>
                    <a:pt x="238" y="0"/>
                  </a:lnTo>
                  <a:close/>
                  <a:moveTo>
                    <a:pt x="250" y="0"/>
                  </a:moveTo>
                  <a:lnTo>
                    <a:pt x="256" y="0"/>
                  </a:lnTo>
                  <a:lnTo>
                    <a:pt x="256" y="6"/>
                  </a:lnTo>
                  <a:lnTo>
                    <a:pt x="250" y="6"/>
                  </a:lnTo>
                  <a:lnTo>
                    <a:pt x="250" y="0"/>
                  </a:lnTo>
                  <a:close/>
                  <a:moveTo>
                    <a:pt x="262" y="0"/>
                  </a:moveTo>
                  <a:lnTo>
                    <a:pt x="268" y="0"/>
                  </a:lnTo>
                  <a:lnTo>
                    <a:pt x="268" y="6"/>
                  </a:lnTo>
                  <a:lnTo>
                    <a:pt x="262" y="6"/>
                  </a:lnTo>
                  <a:lnTo>
                    <a:pt x="262" y="0"/>
                  </a:lnTo>
                  <a:close/>
                  <a:moveTo>
                    <a:pt x="274" y="0"/>
                  </a:moveTo>
                  <a:lnTo>
                    <a:pt x="280" y="0"/>
                  </a:lnTo>
                  <a:lnTo>
                    <a:pt x="280" y="6"/>
                  </a:lnTo>
                  <a:lnTo>
                    <a:pt x="274" y="6"/>
                  </a:lnTo>
                  <a:lnTo>
                    <a:pt x="274" y="0"/>
                  </a:lnTo>
                  <a:close/>
                  <a:moveTo>
                    <a:pt x="286" y="0"/>
                  </a:moveTo>
                  <a:lnTo>
                    <a:pt x="292" y="0"/>
                  </a:lnTo>
                  <a:lnTo>
                    <a:pt x="292" y="6"/>
                  </a:lnTo>
                  <a:lnTo>
                    <a:pt x="286" y="6"/>
                  </a:lnTo>
                  <a:lnTo>
                    <a:pt x="286" y="0"/>
                  </a:lnTo>
                  <a:close/>
                  <a:moveTo>
                    <a:pt x="298" y="0"/>
                  </a:moveTo>
                  <a:lnTo>
                    <a:pt x="304" y="0"/>
                  </a:lnTo>
                  <a:lnTo>
                    <a:pt x="304" y="6"/>
                  </a:lnTo>
                  <a:lnTo>
                    <a:pt x="298" y="6"/>
                  </a:lnTo>
                  <a:lnTo>
                    <a:pt x="298" y="0"/>
                  </a:lnTo>
                  <a:close/>
                  <a:moveTo>
                    <a:pt x="309" y="0"/>
                  </a:moveTo>
                  <a:lnTo>
                    <a:pt x="315" y="0"/>
                  </a:lnTo>
                  <a:lnTo>
                    <a:pt x="315" y="6"/>
                  </a:lnTo>
                  <a:lnTo>
                    <a:pt x="309" y="6"/>
                  </a:lnTo>
                  <a:lnTo>
                    <a:pt x="309" y="0"/>
                  </a:lnTo>
                  <a:close/>
                  <a:moveTo>
                    <a:pt x="321" y="0"/>
                  </a:moveTo>
                  <a:lnTo>
                    <a:pt x="327" y="0"/>
                  </a:lnTo>
                  <a:lnTo>
                    <a:pt x="327" y="6"/>
                  </a:lnTo>
                  <a:lnTo>
                    <a:pt x="321" y="6"/>
                  </a:lnTo>
                  <a:lnTo>
                    <a:pt x="321" y="0"/>
                  </a:lnTo>
                  <a:close/>
                  <a:moveTo>
                    <a:pt x="333" y="0"/>
                  </a:moveTo>
                  <a:lnTo>
                    <a:pt x="339" y="0"/>
                  </a:lnTo>
                  <a:lnTo>
                    <a:pt x="339" y="6"/>
                  </a:lnTo>
                  <a:lnTo>
                    <a:pt x="333" y="6"/>
                  </a:lnTo>
                  <a:lnTo>
                    <a:pt x="333" y="0"/>
                  </a:lnTo>
                  <a:close/>
                  <a:moveTo>
                    <a:pt x="345" y="0"/>
                  </a:moveTo>
                  <a:lnTo>
                    <a:pt x="351" y="0"/>
                  </a:lnTo>
                  <a:lnTo>
                    <a:pt x="351" y="6"/>
                  </a:lnTo>
                  <a:lnTo>
                    <a:pt x="345" y="6"/>
                  </a:lnTo>
                  <a:lnTo>
                    <a:pt x="345" y="0"/>
                  </a:lnTo>
                  <a:close/>
                  <a:moveTo>
                    <a:pt x="357" y="0"/>
                  </a:moveTo>
                  <a:lnTo>
                    <a:pt x="363" y="0"/>
                  </a:lnTo>
                  <a:lnTo>
                    <a:pt x="363" y="6"/>
                  </a:lnTo>
                  <a:lnTo>
                    <a:pt x="357" y="6"/>
                  </a:lnTo>
                  <a:lnTo>
                    <a:pt x="357" y="0"/>
                  </a:lnTo>
                  <a:close/>
                  <a:moveTo>
                    <a:pt x="369" y="0"/>
                  </a:moveTo>
                  <a:lnTo>
                    <a:pt x="375" y="0"/>
                  </a:lnTo>
                  <a:lnTo>
                    <a:pt x="375" y="6"/>
                  </a:lnTo>
                  <a:lnTo>
                    <a:pt x="369" y="6"/>
                  </a:lnTo>
                  <a:lnTo>
                    <a:pt x="369" y="0"/>
                  </a:lnTo>
                  <a:close/>
                  <a:moveTo>
                    <a:pt x="381" y="0"/>
                  </a:moveTo>
                  <a:lnTo>
                    <a:pt x="387" y="0"/>
                  </a:lnTo>
                  <a:lnTo>
                    <a:pt x="387" y="6"/>
                  </a:lnTo>
                  <a:lnTo>
                    <a:pt x="381" y="6"/>
                  </a:lnTo>
                  <a:lnTo>
                    <a:pt x="381" y="0"/>
                  </a:lnTo>
                  <a:close/>
                  <a:moveTo>
                    <a:pt x="393" y="0"/>
                  </a:moveTo>
                  <a:lnTo>
                    <a:pt x="399" y="0"/>
                  </a:lnTo>
                  <a:lnTo>
                    <a:pt x="399" y="6"/>
                  </a:lnTo>
                  <a:lnTo>
                    <a:pt x="393" y="6"/>
                  </a:lnTo>
                  <a:lnTo>
                    <a:pt x="393" y="0"/>
                  </a:lnTo>
                  <a:close/>
                  <a:moveTo>
                    <a:pt x="405" y="0"/>
                  </a:moveTo>
                  <a:lnTo>
                    <a:pt x="411" y="0"/>
                  </a:lnTo>
                  <a:lnTo>
                    <a:pt x="411" y="6"/>
                  </a:lnTo>
                  <a:lnTo>
                    <a:pt x="405" y="6"/>
                  </a:lnTo>
                  <a:lnTo>
                    <a:pt x="405" y="0"/>
                  </a:lnTo>
                  <a:close/>
                  <a:moveTo>
                    <a:pt x="416" y="0"/>
                  </a:moveTo>
                  <a:lnTo>
                    <a:pt x="422" y="0"/>
                  </a:lnTo>
                  <a:lnTo>
                    <a:pt x="422" y="6"/>
                  </a:lnTo>
                  <a:lnTo>
                    <a:pt x="416" y="6"/>
                  </a:lnTo>
                  <a:lnTo>
                    <a:pt x="416" y="0"/>
                  </a:lnTo>
                  <a:close/>
                  <a:moveTo>
                    <a:pt x="428" y="0"/>
                  </a:moveTo>
                  <a:lnTo>
                    <a:pt x="434" y="0"/>
                  </a:lnTo>
                  <a:lnTo>
                    <a:pt x="434" y="6"/>
                  </a:lnTo>
                  <a:lnTo>
                    <a:pt x="428" y="6"/>
                  </a:lnTo>
                  <a:lnTo>
                    <a:pt x="428" y="0"/>
                  </a:lnTo>
                  <a:close/>
                  <a:moveTo>
                    <a:pt x="440" y="0"/>
                  </a:moveTo>
                  <a:lnTo>
                    <a:pt x="446" y="0"/>
                  </a:lnTo>
                  <a:lnTo>
                    <a:pt x="446" y="6"/>
                  </a:lnTo>
                  <a:lnTo>
                    <a:pt x="440" y="6"/>
                  </a:lnTo>
                  <a:lnTo>
                    <a:pt x="440" y="0"/>
                  </a:lnTo>
                  <a:close/>
                  <a:moveTo>
                    <a:pt x="452" y="0"/>
                  </a:moveTo>
                  <a:lnTo>
                    <a:pt x="458" y="0"/>
                  </a:lnTo>
                  <a:lnTo>
                    <a:pt x="458" y="6"/>
                  </a:lnTo>
                  <a:lnTo>
                    <a:pt x="452" y="6"/>
                  </a:lnTo>
                  <a:lnTo>
                    <a:pt x="452" y="0"/>
                  </a:lnTo>
                  <a:close/>
                  <a:moveTo>
                    <a:pt x="464" y="0"/>
                  </a:moveTo>
                  <a:lnTo>
                    <a:pt x="470" y="0"/>
                  </a:lnTo>
                  <a:lnTo>
                    <a:pt x="470" y="6"/>
                  </a:lnTo>
                  <a:lnTo>
                    <a:pt x="464" y="6"/>
                  </a:lnTo>
                  <a:lnTo>
                    <a:pt x="464" y="0"/>
                  </a:lnTo>
                  <a:close/>
                  <a:moveTo>
                    <a:pt x="476" y="0"/>
                  </a:moveTo>
                  <a:lnTo>
                    <a:pt x="482" y="0"/>
                  </a:lnTo>
                  <a:lnTo>
                    <a:pt x="482" y="6"/>
                  </a:lnTo>
                  <a:lnTo>
                    <a:pt x="476" y="6"/>
                  </a:lnTo>
                  <a:lnTo>
                    <a:pt x="476" y="0"/>
                  </a:lnTo>
                  <a:close/>
                  <a:moveTo>
                    <a:pt x="488" y="0"/>
                  </a:moveTo>
                  <a:lnTo>
                    <a:pt x="494" y="0"/>
                  </a:lnTo>
                  <a:lnTo>
                    <a:pt x="494" y="6"/>
                  </a:lnTo>
                  <a:lnTo>
                    <a:pt x="488" y="6"/>
                  </a:lnTo>
                  <a:lnTo>
                    <a:pt x="488" y="0"/>
                  </a:lnTo>
                  <a:close/>
                  <a:moveTo>
                    <a:pt x="500" y="0"/>
                  </a:moveTo>
                  <a:lnTo>
                    <a:pt x="506" y="0"/>
                  </a:lnTo>
                  <a:lnTo>
                    <a:pt x="506" y="6"/>
                  </a:lnTo>
                  <a:lnTo>
                    <a:pt x="500" y="6"/>
                  </a:lnTo>
                  <a:lnTo>
                    <a:pt x="500" y="0"/>
                  </a:lnTo>
                  <a:close/>
                  <a:moveTo>
                    <a:pt x="512" y="0"/>
                  </a:moveTo>
                  <a:lnTo>
                    <a:pt x="518" y="0"/>
                  </a:lnTo>
                  <a:lnTo>
                    <a:pt x="518" y="6"/>
                  </a:lnTo>
                  <a:lnTo>
                    <a:pt x="512" y="6"/>
                  </a:lnTo>
                  <a:lnTo>
                    <a:pt x="512" y="0"/>
                  </a:lnTo>
                  <a:close/>
                  <a:moveTo>
                    <a:pt x="523" y="0"/>
                  </a:moveTo>
                  <a:lnTo>
                    <a:pt x="529" y="0"/>
                  </a:lnTo>
                  <a:lnTo>
                    <a:pt x="529" y="6"/>
                  </a:lnTo>
                  <a:lnTo>
                    <a:pt x="523" y="6"/>
                  </a:lnTo>
                  <a:lnTo>
                    <a:pt x="523" y="0"/>
                  </a:lnTo>
                  <a:close/>
                  <a:moveTo>
                    <a:pt x="535" y="0"/>
                  </a:moveTo>
                  <a:lnTo>
                    <a:pt x="541" y="0"/>
                  </a:lnTo>
                  <a:lnTo>
                    <a:pt x="541" y="6"/>
                  </a:lnTo>
                  <a:lnTo>
                    <a:pt x="535" y="6"/>
                  </a:lnTo>
                  <a:lnTo>
                    <a:pt x="535" y="0"/>
                  </a:lnTo>
                  <a:close/>
                  <a:moveTo>
                    <a:pt x="547" y="0"/>
                  </a:moveTo>
                  <a:lnTo>
                    <a:pt x="553" y="0"/>
                  </a:lnTo>
                  <a:lnTo>
                    <a:pt x="553" y="6"/>
                  </a:lnTo>
                  <a:lnTo>
                    <a:pt x="547" y="6"/>
                  </a:lnTo>
                  <a:lnTo>
                    <a:pt x="547" y="0"/>
                  </a:lnTo>
                  <a:close/>
                  <a:moveTo>
                    <a:pt x="559" y="0"/>
                  </a:moveTo>
                  <a:lnTo>
                    <a:pt x="565" y="0"/>
                  </a:lnTo>
                  <a:lnTo>
                    <a:pt x="565" y="6"/>
                  </a:lnTo>
                  <a:lnTo>
                    <a:pt x="559" y="6"/>
                  </a:lnTo>
                  <a:lnTo>
                    <a:pt x="559" y="0"/>
                  </a:lnTo>
                  <a:close/>
                  <a:moveTo>
                    <a:pt x="571" y="0"/>
                  </a:moveTo>
                  <a:lnTo>
                    <a:pt x="577" y="0"/>
                  </a:lnTo>
                  <a:lnTo>
                    <a:pt x="577" y="6"/>
                  </a:lnTo>
                  <a:lnTo>
                    <a:pt x="571" y="6"/>
                  </a:lnTo>
                  <a:lnTo>
                    <a:pt x="571" y="0"/>
                  </a:lnTo>
                  <a:close/>
                  <a:moveTo>
                    <a:pt x="583" y="0"/>
                  </a:moveTo>
                  <a:lnTo>
                    <a:pt x="589" y="0"/>
                  </a:lnTo>
                  <a:lnTo>
                    <a:pt x="589" y="6"/>
                  </a:lnTo>
                  <a:lnTo>
                    <a:pt x="583" y="6"/>
                  </a:lnTo>
                  <a:lnTo>
                    <a:pt x="583" y="0"/>
                  </a:lnTo>
                  <a:close/>
                  <a:moveTo>
                    <a:pt x="595" y="0"/>
                  </a:moveTo>
                  <a:lnTo>
                    <a:pt x="601" y="0"/>
                  </a:lnTo>
                  <a:lnTo>
                    <a:pt x="601" y="6"/>
                  </a:lnTo>
                  <a:lnTo>
                    <a:pt x="595" y="6"/>
                  </a:lnTo>
                  <a:lnTo>
                    <a:pt x="595" y="0"/>
                  </a:lnTo>
                  <a:close/>
                  <a:moveTo>
                    <a:pt x="607" y="0"/>
                  </a:moveTo>
                  <a:lnTo>
                    <a:pt x="613" y="0"/>
                  </a:lnTo>
                  <a:lnTo>
                    <a:pt x="613" y="6"/>
                  </a:lnTo>
                  <a:lnTo>
                    <a:pt x="607" y="6"/>
                  </a:lnTo>
                  <a:lnTo>
                    <a:pt x="607" y="0"/>
                  </a:lnTo>
                  <a:close/>
                  <a:moveTo>
                    <a:pt x="619" y="0"/>
                  </a:moveTo>
                  <a:lnTo>
                    <a:pt x="625" y="0"/>
                  </a:lnTo>
                  <a:lnTo>
                    <a:pt x="625" y="6"/>
                  </a:lnTo>
                  <a:lnTo>
                    <a:pt x="619" y="6"/>
                  </a:lnTo>
                  <a:lnTo>
                    <a:pt x="619" y="0"/>
                  </a:lnTo>
                  <a:close/>
                  <a:moveTo>
                    <a:pt x="630" y="0"/>
                  </a:moveTo>
                  <a:lnTo>
                    <a:pt x="636" y="0"/>
                  </a:lnTo>
                  <a:lnTo>
                    <a:pt x="636" y="6"/>
                  </a:lnTo>
                  <a:lnTo>
                    <a:pt x="630" y="6"/>
                  </a:lnTo>
                  <a:lnTo>
                    <a:pt x="630" y="0"/>
                  </a:lnTo>
                  <a:close/>
                  <a:moveTo>
                    <a:pt x="642" y="0"/>
                  </a:moveTo>
                  <a:lnTo>
                    <a:pt x="648" y="0"/>
                  </a:lnTo>
                  <a:lnTo>
                    <a:pt x="648" y="6"/>
                  </a:lnTo>
                  <a:lnTo>
                    <a:pt x="642" y="6"/>
                  </a:lnTo>
                  <a:lnTo>
                    <a:pt x="642" y="0"/>
                  </a:lnTo>
                  <a:close/>
                  <a:moveTo>
                    <a:pt x="654" y="0"/>
                  </a:moveTo>
                  <a:lnTo>
                    <a:pt x="660" y="0"/>
                  </a:lnTo>
                  <a:lnTo>
                    <a:pt x="660" y="6"/>
                  </a:lnTo>
                  <a:lnTo>
                    <a:pt x="654" y="6"/>
                  </a:lnTo>
                  <a:lnTo>
                    <a:pt x="654" y="0"/>
                  </a:lnTo>
                  <a:close/>
                  <a:moveTo>
                    <a:pt x="666" y="0"/>
                  </a:moveTo>
                  <a:lnTo>
                    <a:pt x="672" y="0"/>
                  </a:lnTo>
                  <a:lnTo>
                    <a:pt x="672" y="6"/>
                  </a:lnTo>
                  <a:lnTo>
                    <a:pt x="666" y="6"/>
                  </a:lnTo>
                  <a:lnTo>
                    <a:pt x="666" y="0"/>
                  </a:lnTo>
                  <a:close/>
                  <a:moveTo>
                    <a:pt x="678" y="0"/>
                  </a:moveTo>
                  <a:lnTo>
                    <a:pt x="684" y="0"/>
                  </a:lnTo>
                  <a:lnTo>
                    <a:pt x="684" y="6"/>
                  </a:lnTo>
                  <a:lnTo>
                    <a:pt x="678" y="6"/>
                  </a:lnTo>
                  <a:lnTo>
                    <a:pt x="678" y="0"/>
                  </a:lnTo>
                  <a:close/>
                  <a:moveTo>
                    <a:pt x="690" y="0"/>
                  </a:moveTo>
                  <a:lnTo>
                    <a:pt x="696" y="0"/>
                  </a:lnTo>
                  <a:lnTo>
                    <a:pt x="696" y="6"/>
                  </a:lnTo>
                  <a:lnTo>
                    <a:pt x="690" y="6"/>
                  </a:lnTo>
                  <a:lnTo>
                    <a:pt x="690" y="0"/>
                  </a:lnTo>
                  <a:close/>
                  <a:moveTo>
                    <a:pt x="702" y="0"/>
                  </a:moveTo>
                  <a:lnTo>
                    <a:pt x="708" y="0"/>
                  </a:lnTo>
                  <a:lnTo>
                    <a:pt x="708" y="6"/>
                  </a:lnTo>
                  <a:lnTo>
                    <a:pt x="702" y="6"/>
                  </a:lnTo>
                  <a:lnTo>
                    <a:pt x="702" y="0"/>
                  </a:lnTo>
                  <a:close/>
                  <a:moveTo>
                    <a:pt x="714" y="0"/>
                  </a:moveTo>
                  <a:lnTo>
                    <a:pt x="720" y="0"/>
                  </a:lnTo>
                  <a:lnTo>
                    <a:pt x="720" y="6"/>
                  </a:lnTo>
                  <a:lnTo>
                    <a:pt x="714" y="6"/>
                  </a:lnTo>
                  <a:lnTo>
                    <a:pt x="714" y="0"/>
                  </a:lnTo>
                  <a:close/>
                  <a:moveTo>
                    <a:pt x="726" y="0"/>
                  </a:moveTo>
                  <a:lnTo>
                    <a:pt x="732" y="0"/>
                  </a:lnTo>
                  <a:lnTo>
                    <a:pt x="732" y="6"/>
                  </a:lnTo>
                  <a:lnTo>
                    <a:pt x="726" y="6"/>
                  </a:lnTo>
                  <a:lnTo>
                    <a:pt x="726" y="0"/>
                  </a:lnTo>
                  <a:close/>
                  <a:moveTo>
                    <a:pt x="737" y="0"/>
                  </a:moveTo>
                  <a:lnTo>
                    <a:pt x="743" y="0"/>
                  </a:lnTo>
                  <a:lnTo>
                    <a:pt x="743" y="6"/>
                  </a:lnTo>
                  <a:lnTo>
                    <a:pt x="737" y="6"/>
                  </a:lnTo>
                  <a:lnTo>
                    <a:pt x="737" y="0"/>
                  </a:lnTo>
                  <a:close/>
                  <a:moveTo>
                    <a:pt x="749" y="0"/>
                  </a:moveTo>
                  <a:lnTo>
                    <a:pt x="755" y="0"/>
                  </a:lnTo>
                  <a:lnTo>
                    <a:pt x="755" y="6"/>
                  </a:lnTo>
                  <a:lnTo>
                    <a:pt x="749" y="6"/>
                  </a:lnTo>
                  <a:lnTo>
                    <a:pt x="749" y="0"/>
                  </a:lnTo>
                  <a:close/>
                  <a:moveTo>
                    <a:pt x="761" y="0"/>
                  </a:moveTo>
                  <a:lnTo>
                    <a:pt x="767" y="0"/>
                  </a:lnTo>
                  <a:lnTo>
                    <a:pt x="767" y="6"/>
                  </a:lnTo>
                  <a:lnTo>
                    <a:pt x="761" y="6"/>
                  </a:lnTo>
                  <a:lnTo>
                    <a:pt x="761" y="0"/>
                  </a:lnTo>
                  <a:close/>
                  <a:moveTo>
                    <a:pt x="773" y="0"/>
                  </a:moveTo>
                  <a:lnTo>
                    <a:pt x="779" y="0"/>
                  </a:lnTo>
                  <a:lnTo>
                    <a:pt x="779" y="6"/>
                  </a:lnTo>
                  <a:lnTo>
                    <a:pt x="773" y="6"/>
                  </a:lnTo>
                  <a:lnTo>
                    <a:pt x="773" y="0"/>
                  </a:lnTo>
                  <a:close/>
                  <a:moveTo>
                    <a:pt x="785" y="0"/>
                  </a:moveTo>
                  <a:lnTo>
                    <a:pt x="791" y="0"/>
                  </a:lnTo>
                  <a:lnTo>
                    <a:pt x="791" y="6"/>
                  </a:lnTo>
                  <a:lnTo>
                    <a:pt x="785" y="6"/>
                  </a:lnTo>
                  <a:lnTo>
                    <a:pt x="785" y="0"/>
                  </a:lnTo>
                  <a:close/>
                  <a:moveTo>
                    <a:pt x="797" y="0"/>
                  </a:moveTo>
                  <a:lnTo>
                    <a:pt x="803" y="0"/>
                  </a:lnTo>
                  <a:lnTo>
                    <a:pt x="803" y="6"/>
                  </a:lnTo>
                  <a:lnTo>
                    <a:pt x="797" y="6"/>
                  </a:lnTo>
                  <a:lnTo>
                    <a:pt x="797" y="0"/>
                  </a:lnTo>
                  <a:close/>
                  <a:moveTo>
                    <a:pt x="809" y="0"/>
                  </a:moveTo>
                  <a:lnTo>
                    <a:pt x="815" y="0"/>
                  </a:lnTo>
                  <a:lnTo>
                    <a:pt x="815" y="6"/>
                  </a:lnTo>
                  <a:lnTo>
                    <a:pt x="809" y="6"/>
                  </a:lnTo>
                  <a:lnTo>
                    <a:pt x="809" y="0"/>
                  </a:lnTo>
                  <a:close/>
                  <a:moveTo>
                    <a:pt x="821" y="0"/>
                  </a:moveTo>
                  <a:lnTo>
                    <a:pt x="827" y="0"/>
                  </a:lnTo>
                  <a:lnTo>
                    <a:pt x="827" y="6"/>
                  </a:lnTo>
                  <a:lnTo>
                    <a:pt x="821" y="6"/>
                  </a:lnTo>
                  <a:lnTo>
                    <a:pt x="821" y="0"/>
                  </a:lnTo>
                  <a:close/>
                  <a:moveTo>
                    <a:pt x="833" y="0"/>
                  </a:moveTo>
                  <a:lnTo>
                    <a:pt x="839" y="0"/>
                  </a:lnTo>
                  <a:lnTo>
                    <a:pt x="839" y="6"/>
                  </a:lnTo>
                  <a:lnTo>
                    <a:pt x="833" y="6"/>
                  </a:lnTo>
                  <a:lnTo>
                    <a:pt x="833" y="0"/>
                  </a:lnTo>
                  <a:close/>
                  <a:moveTo>
                    <a:pt x="844" y="0"/>
                  </a:moveTo>
                  <a:lnTo>
                    <a:pt x="850" y="0"/>
                  </a:lnTo>
                  <a:lnTo>
                    <a:pt x="850" y="6"/>
                  </a:lnTo>
                  <a:lnTo>
                    <a:pt x="844" y="6"/>
                  </a:lnTo>
                  <a:lnTo>
                    <a:pt x="844" y="0"/>
                  </a:lnTo>
                  <a:close/>
                  <a:moveTo>
                    <a:pt x="856" y="0"/>
                  </a:moveTo>
                  <a:lnTo>
                    <a:pt x="862" y="0"/>
                  </a:lnTo>
                  <a:lnTo>
                    <a:pt x="862" y="6"/>
                  </a:lnTo>
                  <a:lnTo>
                    <a:pt x="856" y="6"/>
                  </a:lnTo>
                  <a:lnTo>
                    <a:pt x="856" y="0"/>
                  </a:lnTo>
                  <a:close/>
                  <a:moveTo>
                    <a:pt x="868" y="0"/>
                  </a:moveTo>
                  <a:lnTo>
                    <a:pt x="874" y="0"/>
                  </a:lnTo>
                  <a:lnTo>
                    <a:pt x="874" y="6"/>
                  </a:lnTo>
                  <a:lnTo>
                    <a:pt x="868" y="6"/>
                  </a:lnTo>
                  <a:lnTo>
                    <a:pt x="868" y="0"/>
                  </a:lnTo>
                  <a:close/>
                  <a:moveTo>
                    <a:pt x="880" y="0"/>
                  </a:moveTo>
                  <a:lnTo>
                    <a:pt x="886" y="0"/>
                  </a:lnTo>
                  <a:lnTo>
                    <a:pt x="886" y="6"/>
                  </a:lnTo>
                  <a:lnTo>
                    <a:pt x="880" y="6"/>
                  </a:lnTo>
                  <a:lnTo>
                    <a:pt x="880" y="0"/>
                  </a:lnTo>
                  <a:close/>
                  <a:moveTo>
                    <a:pt x="892" y="0"/>
                  </a:moveTo>
                  <a:lnTo>
                    <a:pt x="898" y="0"/>
                  </a:lnTo>
                  <a:lnTo>
                    <a:pt x="898" y="6"/>
                  </a:lnTo>
                  <a:lnTo>
                    <a:pt x="892" y="6"/>
                  </a:lnTo>
                  <a:lnTo>
                    <a:pt x="892" y="0"/>
                  </a:lnTo>
                  <a:close/>
                  <a:moveTo>
                    <a:pt x="904" y="0"/>
                  </a:moveTo>
                  <a:lnTo>
                    <a:pt x="910" y="0"/>
                  </a:lnTo>
                  <a:lnTo>
                    <a:pt x="910" y="6"/>
                  </a:lnTo>
                  <a:lnTo>
                    <a:pt x="904" y="6"/>
                  </a:lnTo>
                  <a:lnTo>
                    <a:pt x="904" y="0"/>
                  </a:lnTo>
                  <a:close/>
                  <a:moveTo>
                    <a:pt x="916" y="0"/>
                  </a:moveTo>
                  <a:lnTo>
                    <a:pt x="922" y="0"/>
                  </a:lnTo>
                  <a:lnTo>
                    <a:pt x="922" y="6"/>
                  </a:lnTo>
                  <a:lnTo>
                    <a:pt x="916" y="6"/>
                  </a:lnTo>
                  <a:lnTo>
                    <a:pt x="916" y="0"/>
                  </a:lnTo>
                  <a:close/>
                  <a:moveTo>
                    <a:pt x="928" y="0"/>
                  </a:moveTo>
                  <a:lnTo>
                    <a:pt x="934" y="0"/>
                  </a:lnTo>
                  <a:lnTo>
                    <a:pt x="934" y="6"/>
                  </a:lnTo>
                  <a:lnTo>
                    <a:pt x="928" y="6"/>
                  </a:lnTo>
                  <a:lnTo>
                    <a:pt x="928" y="0"/>
                  </a:lnTo>
                  <a:close/>
                  <a:moveTo>
                    <a:pt x="940" y="0"/>
                  </a:moveTo>
                  <a:lnTo>
                    <a:pt x="945" y="0"/>
                  </a:lnTo>
                  <a:lnTo>
                    <a:pt x="945" y="6"/>
                  </a:lnTo>
                  <a:lnTo>
                    <a:pt x="940" y="6"/>
                  </a:lnTo>
                  <a:lnTo>
                    <a:pt x="940" y="0"/>
                  </a:lnTo>
                  <a:close/>
                  <a:moveTo>
                    <a:pt x="951" y="0"/>
                  </a:moveTo>
                  <a:lnTo>
                    <a:pt x="957" y="0"/>
                  </a:lnTo>
                  <a:lnTo>
                    <a:pt x="957" y="6"/>
                  </a:lnTo>
                  <a:lnTo>
                    <a:pt x="951" y="6"/>
                  </a:lnTo>
                  <a:lnTo>
                    <a:pt x="951" y="0"/>
                  </a:lnTo>
                  <a:close/>
                  <a:moveTo>
                    <a:pt x="963" y="0"/>
                  </a:moveTo>
                  <a:lnTo>
                    <a:pt x="969" y="0"/>
                  </a:lnTo>
                  <a:lnTo>
                    <a:pt x="969" y="6"/>
                  </a:lnTo>
                  <a:lnTo>
                    <a:pt x="963" y="6"/>
                  </a:lnTo>
                  <a:lnTo>
                    <a:pt x="963" y="0"/>
                  </a:lnTo>
                  <a:close/>
                  <a:moveTo>
                    <a:pt x="975" y="0"/>
                  </a:moveTo>
                  <a:lnTo>
                    <a:pt x="981" y="0"/>
                  </a:lnTo>
                  <a:lnTo>
                    <a:pt x="981" y="6"/>
                  </a:lnTo>
                  <a:lnTo>
                    <a:pt x="975" y="6"/>
                  </a:lnTo>
                  <a:lnTo>
                    <a:pt x="975" y="0"/>
                  </a:lnTo>
                  <a:close/>
                  <a:moveTo>
                    <a:pt x="987" y="0"/>
                  </a:moveTo>
                  <a:lnTo>
                    <a:pt x="993" y="0"/>
                  </a:lnTo>
                  <a:lnTo>
                    <a:pt x="993" y="6"/>
                  </a:lnTo>
                  <a:lnTo>
                    <a:pt x="987" y="6"/>
                  </a:lnTo>
                  <a:lnTo>
                    <a:pt x="987" y="0"/>
                  </a:lnTo>
                  <a:close/>
                  <a:moveTo>
                    <a:pt x="999" y="0"/>
                  </a:moveTo>
                  <a:lnTo>
                    <a:pt x="1005" y="0"/>
                  </a:lnTo>
                  <a:lnTo>
                    <a:pt x="1005" y="6"/>
                  </a:lnTo>
                  <a:lnTo>
                    <a:pt x="999" y="6"/>
                  </a:lnTo>
                  <a:lnTo>
                    <a:pt x="999" y="0"/>
                  </a:lnTo>
                  <a:close/>
                  <a:moveTo>
                    <a:pt x="1011" y="0"/>
                  </a:moveTo>
                  <a:lnTo>
                    <a:pt x="1017" y="0"/>
                  </a:lnTo>
                  <a:lnTo>
                    <a:pt x="1017" y="6"/>
                  </a:lnTo>
                  <a:lnTo>
                    <a:pt x="1011" y="6"/>
                  </a:lnTo>
                  <a:lnTo>
                    <a:pt x="1011" y="0"/>
                  </a:lnTo>
                  <a:close/>
                  <a:moveTo>
                    <a:pt x="1023" y="0"/>
                  </a:moveTo>
                  <a:lnTo>
                    <a:pt x="1029" y="0"/>
                  </a:lnTo>
                  <a:lnTo>
                    <a:pt x="1029" y="6"/>
                  </a:lnTo>
                  <a:lnTo>
                    <a:pt x="1023" y="6"/>
                  </a:lnTo>
                  <a:lnTo>
                    <a:pt x="1023" y="0"/>
                  </a:lnTo>
                  <a:close/>
                  <a:moveTo>
                    <a:pt x="1035" y="0"/>
                  </a:moveTo>
                  <a:lnTo>
                    <a:pt x="1041" y="0"/>
                  </a:lnTo>
                  <a:lnTo>
                    <a:pt x="1041" y="6"/>
                  </a:lnTo>
                  <a:lnTo>
                    <a:pt x="1035" y="6"/>
                  </a:lnTo>
                  <a:lnTo>
                    <a:pt x="1035" y="0"/>
                  </a:lnTo>
                  <a:close/>
                  <a:moveTo>
                    <a:pt x="1047" y="0"/>
                  </a:moveTo>
                  <a:lnTo>
                    <a:pt x="1052" y="0"/>
                  </a:lnTo>
                  <a:lnTo>
                    <a:pt x="1052" y="6"/>
                  </a:lnTo>
                  <a:lnTo>
                    <a:pt x="1047" y="6"/>
                  </a:lnTo>
                  <a:lnTo>
                    <a:pt x="1047" y="0"/>
                  </a:lnTo>
                  <a:close/>
                  <a:moveTo>
                    <a:pt x="1058" y="0"/>
                  </a:moveTo>
                  <a:lnTo>
                    <a:pt x="1064" y="0"/>
                  </a:lnTo>
                  <a:lnTo>
                    <a:pt x="1064" y="6"/>
                  </a:lnTo>
                  <a:lnTo>
                    <a:pt x="1058" y="6"/>
                  </a:lnTo>
                  <a:lnTo>
                    <a:pt x="1058" y="0"/>
                  </a:lnTo>
                  <a:close/>
                  <a:moveTo>
                    <a:pt x="1070" y="0"/>
                  </a:moveTo>
                  <a:lnTo>
                    <a:pt x="1076" y="0"/>
                  </a:lnTo>
                  <a:lnTo>
                    <a:pt x="1076" y="6"/>
                  </a:lnTo>
                  <a:lnTo>
                    <a:pt x="1070" y="6"/>
                  </a:lnTo>
                  <a:lnTo>
                    <a:pt x="1070" y="0"/>
                  </a:lnTo>
                  <a:close/>
                  <a:moveTo>
                    <a:pt x="1082" y="0"/>
                  </a:moveTo>
                  <a:lnTo>
                    <a:pt x="1088" y="0"/>
                  </a:lnTo>
                  <a:lnTo>
                    <a:pt x="1088" y="6"/>
                  </a:lnTo>
                  <a:lnTo>
                    <a:pt x="1082" y="6"/>
                  </a:lnTo>
                  <a:lnTo>
                    <a:pt x="1082" y="0"/>
                  </a:lnTo>
                  <a:close/>
                  <a:moveTo>
                    <a:pt x="1094" y="0"/>
                  </a:moveTo>
                  <a:lnTo>
                    <a:pt x="1100" y="0"/>
                  </a:lnTo>
                  <a:lnTo>
                    <a:pt x="1100" y="6"/>
                  </a:lnTo>
                  <a:lnTo>
                    <a:pt x="1094" y="6"/>
                  </a:lnTo>
                  <a:lnTo>
                    <a:pt x="1094" y="0"/>
                  </a:lnTo>
                  <a:close/>
                  <a:moveTo>
                    <a:pt x="1106" y="0"/>
                  </a:moveTo>
                  <a:lnTo>
                    <a:pt x="1112" y="0"/>
                  </a:lnTo>
                  <a:lnTo>
                    <a:pt x="1112" y="6"/>
                  </a:lnTo>
                  <a:lnTo>
                    <a:pt x="1106" y="6"/>
                  </a:lnTo>
                  <a:lnTo>
                    <a:pt x="1106" y="0"/>
                  </a:lnTo>
                  <a:close/>
                  <a:moveTo>
                    <a:pt x="1118" y="0"/>
                  </a:moveTo>
                  <a:lnTo>
                    <a:pt x="1124" y="0"/>
                  </a:lnTo>
                  <a:lnTo>
                    <a:pt x="1124" y="6"/>
                  </a:lnTo>
                  <a:lnTo>
                    <a:pt x="1118" y="6"/>
                  </a:lnTo>
                  <a:lnTo>
                    <a:pt x="1118" y="0"/>
                  </a:lnTo>
                  <a:close/>
                  <a:moveTo>
                    <a:pt x="1130" y="0"/>
                  </a:moveTo>
                  <a:lnTo>
                    <a:pt x="1136" y="0"/>
                  </a:lnTo>
                  <a:lnTo>
                    <a:pt x="1136" y="6"/>
                  </a:lnTo>
                  <a:lnTo>
                    <a:pt x="1130" y="6"/>
                  </a:lnTo>
                  <a:lnTo>
                    <a:pt x="1130" y="0"/>
                  </a:lnTo>
                  <a:close/>
                  <a:moveTo>
                    <a:pt x="1142" y="0"/>
                  </a:moveTo>
                  <a:lnTo>
                    <a:pt x="1148" y="0"/>
                  </a:lnTo>
                  <a:lnTo>
                    <a:pt x="1148" y="6"/>
                  </a:lnTo>
                  <a:lnTo>
                    <a:pt x="1142" y="6"/>
                  </a:lnTo>
                  <a:lnTo>
                    <a:pt x="1142" y="0"/>
                  </a:lnTo>
                  <a:close/>
                  <a:moveTo>
                    <a:pt x="1154" y="0"/>
                  </a:moveTo>
                  <a:lnTo>
                    <a:pt x="1159" y="0"/>
                  </a:lnTo>
                  <a:lnTo>
                    <a:pt x="1159" y="6"/>
                  </a:lnTo>
                  <a:lnTo>
                    <a:pt x="1154" y="6"/>
                  </a:lnTo>
                  <a:lnTo>
                    <a:pt x="1154" y="0"/>
                  </a:lnTo>
                  <a:close/>
                  <a:moveTo>
                    <a:pt x="1165" y="0"/>
                  </a:moveTo>
                  <a:lnTo>
                    <a:pt x="1171" y="0"/>
                  </a:lnTo>
                  <a:lnTo>
                    <a:pt x="1171" y="6"/>
                  </a:lnTo>
                  <a:lnTo>
                    <a:pt x="1165" y="6"/>
                  </a:lnTo>
                  <a:lnTo>
                    <a:pt x="1165" y="0"/>
                  </a:lnTo>
                  <a:close/>
                  <a:moveTo>
                    <a:pt x="1177" y="0"/>
                  </a:moveTo>
                  <a:lnTo>
                    <a:pt x="1183" y="0"/>
                  </a:lnTo>
                  <a:lnTo>
                    <a:pt x="1183" y="6"/>
                  </a:lnTo>
                  <a:lnTo>
                    <a:pt x="1177" y="6"/>
                  </a:lnTo>
                  <a:lnTo>
                    <a:pt x="1177" y="0"/>
                  </a:lnTo>
                  <a:close/>
                  <a:moveTo>
                    <a:pt x="1189" y="0"/>
                  </a:moveTo>
                  <a:lnTo>
                    <a:pt x="1195" y="0"/>
                  </a:lnTo>
                  <a:lnTo>
                    <a:pt x="1195" y="6"/>
                  </a:lnTo>
                  <a:lnTo>
                    <a:pt x="1189" y="6"/>
                  </a:lnTo>
                  <a:lnTo>
                    <a:pt x="1189" y="0"/>
                  </a:lnTo>
                  <a:close/>
                  <a:moveTo>
                    <a:pt x="1201" y="0"/>
                  </a:moveTo>
                  <a:lnTo>
                    <a:pt x="1207" y="0"/>
                  </a:lnTo>
                  <a:lnTo>
                    <a:pt x="1207" y="6"/>
                  </a:lnTo>
                  <a:lnTo>
                    <a:pt x="1201" y="6"/>
                  </a:lnTo>
                  <a:lnTo>
                    <a:pt x="1201" y="0"/>
                  </a:lnTo>
                  <a:close/>
                  <a:moveTo>
                    <a:pt x="1213" y="0"/>
                  </a:moveTo>
                  <a:lnTo>
                    <a:pt x="1219" y="0"/>
                  </a:lnTo>
                  <a:lnTo>
                    <a:pt x="1219" y="6"/>
                  </a:lnTo>
                  <a:lnTo>
                    <a:pt x="1213" y="6"/>
                  </a:lnTo>
                  <a:lnTo>
                    <a:pt x="1213" y="0"/>
                  </a:lnTo>
                  <a:close/>
                  <a:moveTo>
                    <a:pt x="1225" y="0"/>
                  </a:moveTo>
                  <a:lnTo>
                    <a:pt x="1231" y="0"/>
                  </a:lnTo>
                  <a:lnTo>
                    <a:pt x="1231" y="6"/>
                  </a:lnTo>
                  <a:lnTo>
                    <a:pt x="1225" y="6"/>
                  </a:lnTo>
                  <a:lnTo>
                    <a:pt x="1225" y="0"/>
                  </a:lnTo>
                  <a:close/>
                  <a:moveTo>
                    <a:pt x="1237" y="0"/>
                  </a:moveTo>
                  <a:lnTo>
                    <a:pt x="1243" y="0"/>
                  </a:lnTo>
                  <a:lnTo>
                    <a:pt x="1243" y="6"/>
                  </a:lnTo>
                  <a:lnTo>
                    <a:pt x="1237" y="6"/>
                  </a:lnTo>
                  <a:lnTo>
                    <a:pt x="1237" y="0"/>
                  </a:lnTo>
                  <a:close/>
                  <a:moveTo>
                    <a:pt x="1249" y="0"/>
                  </a:moveTo>
                  <a:lnTo>
                    <a:pt x="1255" y="0"/>
                  </a:lnTo>
                  <a:lnTo>
                    <a:pt x="1255" y="6"/>
                  </a:lnTo>
                  <a:lnTo>
                    <a:pt x="1249" y="6"/>
                  </a:lnTo>
                  <a:lnTo>
                    <a:pt x="1249" y="0"/>
                  </a:lnTo>
                  <a:close/>
                  <a:moveTo>
                    <a:pt x="1261" y="0"/>
                  </a:moveTo>
                  <a:lnTo>
                    <a:pt x="1266" y="0"/>
                  </a:lnTo>
                  <a:lnTo>
                    <a:pt x="1266" y="6"/>
                  </a:lnTo>
                  <a:lnTo>
                    <a:pt x="1261" y="6"/>
                  </a:lnTo>
                  <a:lnTo>
                    <a:pt x="1261" y="0"/>
                  </a:lnTo>
                  <a:close/>
                  <a:moveTo>
                    <a:pt x="1272" y="0"/>
                  </a:moveTo>
                  <a:lnTo>
                    <a:pt x="1278" y="0"/>
                  </a:lnTo>
                  <a:lnTo>
                    <a:pt x="1278" y="6"/>
                  </a:lnTo>
                  <a:lnTo>
                    <a:pt x="1272" y="6"/>
                  </a:lnTo>
                  <a:lnTo>
                    <a:pt x="1272" y="0"/>
                  </a:lnTo>
                  <a:close/>
                  <a:moveTo>
                    <a:pt x="1284" y="0"/>
                  </a:moveTo>
                  <a:lnTo>
                    <a:pt x="1290" y="0"/>
                  </a:lnTo>
                  <a:lnTo>
                    <a:pt x="1290" y="6"/>
                  </a:lnTo>
                  <a:lnTo>
                    <a:pt x="1284" y="6"/>
                  </a:lnTo>
                  <a:lnTo>
                    <a:pt x="1284" y="0"/>
                  </a:lnTo>
                  <a:close/>
                  <a:moveTo>
                    <a:pt x="1296" y="0"/>
                  </a:moveTo>
                  <a:lnTo>
                    <a:pt x="1302" y="0"/>
                  </a:lnTo>
                  <a:lnTo>
                    <a:pt x="1302" y="6"/>
                  </a:lnTo>
                  <a:lnTo>
                    <a:pt x="1296" y="6"/>
                  </a:lnTo>
                  <a:lnTo>
                    <a:pt x="1296" y="0"/>
                  </a:lnTo>
                  <a:close/>
                  <a:moveTo>
                    <a:pt x="1308" y="0"/>
                  </a:moveTo>
                  <a:lnTo>
                    <a:pt x="1314" y="0"/>
                  </a:lnTo>
                  <a:lnTo>
                    <a:pt x="1314" y="6"/>
                  </a:lnTo>
                  <a:lnTo>
                    <a:pt x="1308" y="6"/>
                  </a:lnTo>
                  <a:lnTo>
                    <a:pt x="1308" y="0"/>
                  </a:lnTo>
                  <a:close/>
                  <a:moveTo>
                    <a:pt x="1320" y="0"/>
                  </a:moveTo>
                  <a:lnTo>
                    <a:pt x="1326" y="0"/>
                  </a:lnTo>
                  <a:lnTo>
                    <a:pt x="1326" y="6"/>
                  </a:lnTo>
                  <a:lnTo>
                    <a:pt x="1320" y="6"/>
                  </a:lnTo>
                  <a:lnTo>
                    <a:pt x="1320" y="0"/>
                  </a:lnTo>
                  <a:close/>
                  <a:moveTo>
                    <a:pt x="1332" y="0"/>
                  </a:moveTo>
                  <a:lnTo>
                    <a:pt x="1338" y="0"/>
                  </a:lnTo>
                  <a:lnTo>
                    <a:pt x="1338" y="6"/>
                  </a:lnTo>
                  <a:lnTo>
                    <a:pt x="1332" y="6"/>
                  </a:lnTo>
                  <a:lnTo>
                    <a:pt x="1332" y="0"/>
                  </a:lnTo>
                  <a:close/>
                  <a:moveTo>
                    <a:pt x="1344" y="0"/>
                  </a:moveTo>
                  <a:lnTo>
                    <a:pt x="1350" y="0"/>
                  </a:lnTo>
                  <a:lnTo>
                    <a:pt x="1350" y="6"/>
                  </a:lnTo>
                  <a:lnTo>
                    <a:pt x="1344" y="6"/>
                  </a:lnTo>
                  <a:lnTo>
                    <a:pt x="1344" y="0"/>
                  </a:lnTo>
                  <a:close/>
                  <a:moveTo>
                    <a:pt x="1356" y="0"/>
                  </a:moveTo>
                  <a:lnTo>
                    <a:pt x="1362" y="0"/>
                  </a:lnTo>
                  <a:lnTo>
                    <a:pt x="1362" y="6"/>
                  </a:lnTo>
                  <a:lnTo>
                    <a:pt x="1356" y="6"/>
                  </a:lnTo>
                  <a:lnTo>
                    <a:pt x="1356" y="0"/>
                  </a:lnTo>
                  <a:close/>
                  <a:moveTo>
                    <a:pt x="1368" y="0"/>
                  </a:moveTo>
                  <a:lnTo>
                    <a:pt x="1373" y="0"/>
                  </a:lnTo>
                  <a:lnTo>
                    <a:pt x="1373" y="6"/>
                  </a:lnTo>
                  <a:lnTo>
                    <a:pt x="1368" y="6"/>
                  </a:lnTo>
                  <a:lnTo>
                    <a:pt x="1368" y="0"/>
                  </a:lnTo>
                  <a:close/>
                  <a:moveTo>
                    <a:pt x="1379" y="0"/>
                  </a:moveTo>
                  <a:lnTo>
                    <a:pt x="1385" y="0"/>
                  </a:lnTo>
                  <a:lnTo>
                    <a:pt x="1385" y="6"/>
                  </a:lnTo>
                  <a:lnTo>
                    <a:pt x="1379" y="6"/>
                  </a:lnTo>
                  <a:lnTo>
                    <a:pt x="1379" y="0"/>
                  </a:lnTo>
                  <a:close/>
                  <a:moveTo>
                    <a:pt x="1391" y="0"/>
                  </a:moveTo>
                  <a:lnTo>
                    <a:pt x="1397" y="0"/>
                  </a:lnTo>
                  <a:lnTo>
                    <a:pt x="1397" y="6"/>
                  </a:lnTo>
                  <a:lnTo>
                    <a:pt x="1391" y="6"/>
                  </a:lnTo>
                  <a:lnTo>
                    <a:pt x="1391" y="0"/>
                  </a:lnTo>
                  <a:close/>
                  <a:moveTo>
                    <a:pt x="1403" y="0"/>
                  </a:moveTo>
                  <a:lnTo>
                    <a:pt x="1409" y="0"/>
                  </a:lnTo>
                  <a:lnTo>
                    <a:pt x="1409" y="6"/>
                  </a:lnTo>
                  <a:lnTo>
                    <a:pt x="1403" y="6"/>
                  </a:lnTo>
                  <a:lnTo>
                    <a:pt x="1403" y="0"/>
                  </a:lnTo>
                  <a:close/>
                  <a:moveTo>
                    <a:pt x="1415" y="0"/>
                  </a:moveTo>
                  <a:lnTo>
                    <a:pt x="1421" y="0"/>
                  </a:lnTo>
                  <a:lnTo>
                    <a:pt x="1421" y="6"/>
                  </a:lnTo>
                  <a:lnTo>
                    <a:pt x="1415" y="6"/>
                  </a:lnTo>
                  <a:lnTo>
                    <a:pt x="1415" y="0"/>
                  </a:lnTo>
                  <a:close/>
                  <a:moveTo>
                    <a:pt x="1427" y="0"/>
                  </a:moveTo>
                  <a:lnTo>
                    <a:pt x="1433" y="0"/>
                  </a:lnTo>
                  <a:lnTo>
                    <a:pt x="1433" y="6"/>
                  </a:lnTo>
                  <a:lnTo>
                    <a:pt x="1427" y="6"/>
                  </a:lnTo>
                  <a:lnTo>
                    <a:pt x="1427" y="0"/>
                  </a:lnTo>
                  <a:close/>
                  <a:moveTo>
                    <a:pt x="1439" y="0"/>
                  </a:moveTo>
                  <a:lnTo>
                    <a:pt x="1445" y="0"/>
                  </a:lnTo>
                  <a:lnTo>
                    <a:pt x="1445" y="6"/>
                  </a:lnTo>
                  <a:lnTo>
                    <a:pt x="1439" y="6"/>
                  </a:lnTo>
                  <a:lnTo>
                    <a:pt x="1439" y="0"/>
                  </a:lnTo>
                  <a:close/>
                  <a:moveTo>
                    <a:pt x="1451" y="0"/>
                  </a:moveTo>
                  <a:lnTo>
                    <a:pt x="1457" y="0"/>
                  </a:lnTo>
                  <a:lnTo>
                    <a:pt x="1457" y="6"/>
                  </a:lnTo>
                  <a:lnTo>
                    <a:pt x="1451" y="6"/>
                  </a:lnTo>
                  <a:lnTo>
                    <a:pt x="1451" y="0"/>
                  </a:lnTo>
                  <a:close/>
                  <a:moveTo>
                    <a:pt x="1463" y="0"/>
                  </a:moveTo>
                  <a:lnTo>
                    <a:pt x="1469" y="0"/>
                  </a:lnTo>
                  <a:lnTo>
                    <a:pt x="1469" y="6"/>
                  </a:lnTo>
                  <a:lnTo>
                    <a:pt x="1463" y="6"/>
                  </a:lnTo>
                  <a:lnTo>
                    <a:pt x="1463" y="0"/>
                  </a:lnTo>
                  <a:close/>
                  <a:moveTo>
                    <a:pt x="1474" y="0"/>
                  </a:moveTo>
                  <a:lnTo>
                    <a:pt x="1480" y="0"/>
                  </a:lnTo>
                  <a:lnTo>
                    <a:pt x="1480" y="6"/>
                  </a:lnTo>
                  <a:lnTo>
                    <a:pt x="1474" y="6"/>
                  </a:lnTo>
                  <a:lnTo>
                    <a:pt x="1474" y="0"/>
                  </a:lnTo>
                  <a:close/>
                  <a:moveTo>
                    <a:pt x="1486" y="0"/>
                  </a:moveTo>
                  <a:lnTo>
                    <a:pt x="1492" y="0"/>
                  </a:lnTo>
                  <a:lnTo>
                    <a:pt x="1492" y="6"/>
                  </a:lnTo>
                  <a:lnTo>
                    <a:pt x="1486" y="6"/>
                  </a:lnTo>
                  <a:lnTo>
                    <a:pt x="1486" y="0"/>
                  </a:lnTo>
                  <a:close/>
                  <a:moveTo>
                    <a:pt x="1498" y="0"/>
                  </a:moveTo>
                  <a:lnTo>
                    <a:pt x="1504" y="0"/>
                  </a:lnTo>
                  <a:lnTo>
                    <a:pt x="1504" y="6"/>
                  </a:lnTo>
                  <a:lnTo>
                    <a:pt x="1498" y="6"/>
                  </a:lnTo>
                  <a:lnTo>
                    <a:pt x="1498" y="0"/>
                  </a:lnTo>
                  <a:close/>
                  <a:moveTo>
                    <a:pt x="1510" y="0"/>
                  </a:moveTo>
                  <a:lnTo>
                    <a:pt x="1516" y="0"/>
                  </a:lnTo>
                  <a:lnTo>
                    <a:pt x="1516" y="6"/>
                  </a:lnTo>
                  <a:lnTo>
                    <a:pt x="1510" y="6"/>
                  </a:lnTo>
                  <a:lnTo>
                    <a:pt x="1510" y="0"/>
                  </a:lnTo>
                  <a:close/>
                  <a:moveTo>
                    <a:pt x="1522" y="0"/>
                  </a:moveTo>
                  <a:lnTo>
                    <a:pt x="1528" y="0"/>
                  </a:lnTo>
                  <a:lnTo>
                    <a:pt x="1528" y="6"/>
                  </a:lnTo>
                  <a:lnTo>
                    <a:pt x="1522" y="6"/>
                  </a:lnTo>
                  <a:lnTo>
                    <a:pt x="1522" y="0"/>
                  </a:lnTo>
                  <a:close/>
                  <a:moveTo>
                    <a:pt x="1534" y="0"/>
                  </a:moveTo>
                  <a:lnTo>
                    <a:pt x="1540" y="0"/>
                  </a:lnTo>
                  <a:lnTo>
                    <a:pt x="1540" y="6"/>
                  </a:lnTo>
                  <a:lnTo>
                    <a:pt x="1534" y="6"/>
                  </a:lnTo>
                  <a:lnTo>
                    <a:pt x="1534" y="0"/>
                  </a:lnTo>
                  <a:close/>
                  <a:moveTo>
                    <a:pt x="1546" y="0"/>
                  </a:moveTo>
                  <a:lnTo>
                    <a:pt x="1552" y="0"/>
                  </a:lnTo>
                  <a:lnTo>
                    <a:pt x="1552" y="6"/>
                  </a:lnTo>
                  <a:lnTo>
                    <a:pt x="1546" y="6"/>
                  </a:lnTo>
                  <a:lnTo>
                    <a:pt x="1546" y="0"/>
                  </a:lnTo>
                  <a:close/>
                  <a:moveTo>
                    <a:pt x="1558" y="0"/>
                  </a:moveTo>
                  <a:lnTo>
                    <a:pt x="1564" y="0"/>
                  </a:lnTo>
                  <a:lnTo>
                    <a:pt x="1564" y="6"/>
                  </a:lnTo>
                  <a:lnTo>
                    <a:pt x="1558" y="6"/>
                  </a:lnTo>
                  <a:lnTo>
                    <a:pt x="1558" y="0"/>
                  </a:lnTo>
                  <a:close/>
                  <a:moveTo>
                    <a:pt x="1570" y="0"/>
                  </a:moveTo>
                  <a:lnTo>
                    <a:pt x="1576" y="0"/>
                  </a:lnTo>
                  <a:lnTo>
                    <a:pt x="1576" y="6"/>
                  </a:lnTo>
                  <a:lnTo>
                    <a:pt x="1570" y="6"/>
                  </a:lnTo>
                  <a:lnTo>
                    <a:pt x="1570" y="0"/>
                  </a:lnTo>
                  <a:close/>
                  <a:moveTo>
                    <a:pt x="1581" y="0"/>
                  </a:moveTo>
                  <a:lnTo>
                    <a:pt x="1587" y="0"/>
                  </a:lnTo>
                  <a:lnTo>
                    <a:pt x="1587" y="6"/>
                  </a:lnTo>
                  <a:lnTo>
                    <a:pt x="1581" y="6"/>
                  </a:lnTo>
                  <a:lnTo>
                    <a:pt x="1581" y="0"/>
                  </a:lnTo>
                  <a:close/>
                  <a:moveTo>
                    <a:pt x="1593" y="0"/>
                  </a:moveTo>
                  <a:lnTo>
                    <a:pt x="1599" y="0"/>
                  </a:lnTo>
                  <a:lnTo>
                    <a:pt x="1599" y="6"/>
                  </a:lnTo>
                  <a:lnTo>
                    <a:pt x="1593" y="6"/>
                  </a:lnTo>
                  <a:lnTo>
                    <a:pt x="1593" y="0"/>
                  </a:lnTo>
                  <a:close/>
                  <a:moveTo>
                    <a:pt x="1605" y="0"/>
                  </a:moveTo>
                  <a:lnTo>
                    <a:pt x="1611" y="0"/>
                  </a:lnTo>
                  <a:lnTo>
                    <a:pt x="1611" y="6"/>
                  </a:lnTo>
                  <a:lnTo>
                    <a:pt x="1605" y="6"/>
                  </a:lnTo>
                  <a:lnTo>
                    <a:pt x="1605" y="0"/>
                  </a:lnTo>
                  <a:close/>
                  <a:moveTo>
                    <a:pt x="1617" y="0"/>
                  </a:moveTo>
                  <a:lnTo>
                    <a:pt x="1623" y="0"/>
                  </a:lnTo>
                  <a:lnTo>
                    <a:pt x="1623" y="6"/>
                  </a:lnTo>
                  <a:lnTo>
                    <a:pt x="1617" y="6"/>
                  </a:lnTo>
                  <a:lnTo>
                    <a:pt x="1617" y="0"/>
                  </a:lnTo>
                  <a:close/>
                  <a:moveTo>
                    <a:pt x="1629" y="0"/>
                  </a:moveTo>
                  <a:lnTo>
                    <a:pt x="1635" y="0"/>
                  </a:lnTo>
                  <a:lnTo>
                    <a:pt x="1635" y="6"/>
                  </a:lnTo>
                  <a:lnTo>
                    <a:pt x="1629" y="6"/>
                  </a:lnTo>
                  <a:lnTo>
                    <a:pt x="1629" y="0"/>
                  </a:lnTo>
                  <a:close/>
                  <a:moveTo>
                    <a:pt x="1641" y="0"/>
                  </a:moveTo>
                  <a:lnTo>
                    <a:pt x="1647" y="0"/>
                  </a:lnTo>
                  <a:lnTo>
                    <a:pt x="1647" y="6"/>
                  </a:lnTo>
                  <a:lnTo>
                    <a:pt x="1641" y="6"/>
                  </a:lnTo>
                  <a:lnTo>
                    <a:pt x="1641" y="0"/>
                  </a:lnTo>
                  <a:close/>
                  <a:moveTo>
                    <a:pt x="1653" y="0"/>
                  </a:moveTo>
                  <a:lnTo>
                    <a:pt x="1659" y="0"/>
                  </a:lnTo>
                  <a:lnTo>
                    <a:pt x="1659" y="6"/>
                  </a:lnTo>
                  <a:lnTo>
                    <a:pt x="1653" y="6"/>
                  </a:lnTo>
                  <a:lnTo>
                    <a:pt x="1653" y="0"/>
                  </a:lnTo>
                  <a:close/>
                  <a:moveTo>
                    <a:pt x="1665" y="0"/>
                  </a:moveTo>
                  <a:lnTo>
                    <a:pt x="1671" y="0"/>
                  </a:lnTo>
                  <a:lnTo>
                    <a:pt x="1671" y="6"/>
                  </a:lnTo>
                  <a:lnTo>
                    <a:pt x="1665" y="6"/>
                  </a:lnTo>
                  <a:lnTo>
                    <a:pt x="1665" y="0"/>
                  </a:lnTo>
                  <a:close/>
                  <a:moveTo>
                    <a:pt x="1677" y="0"/>
                  </a:moveTo>
                  <a:lnTo>
                    <a:pt x="1683" y="0"/>
                  </a:lnTo>
                  <a:lnTo>
                    <a:pt x="1683" y="6"/>
                  </a:lnTo>
                  <a:lnTo>
                    <a:pt x="1677" y="6"/>
                  </a:lnTo>
                  <a:lnTo>
                    <a:pt x="1677" y="0"/>
                  </a:lnTo>
                  <a:close/>
                  <a:moveTo>
                    <a:pt x="1688" y="0"/>
                  </a:moveTo>
                  <a:lnTo>
                    <a:pt x="1694" y="0"/>
                  </a:lnTo>
                  <a:lnTo>
                    <a:pt x="1694" y="6"/>
                  </a:lnTo>
                  <a:lnTo>
                    <a:pt x="1688" y="6"/>
                  </a:lnTo>
                  <a:lnTo>
                    <a:pt x="1688" y="0"/>
                  </a:lnTo>
                  <a:close/>
                  <a:moveTo>
                    <a:pt x="1700" y="0"/>
                  </a:moveTo>
                  <a:lnTo>
                    <a:pt x="1706" y="0"/>
                  </a:lnTo>
                  <a:lnTo>
                    <a:pt x="1706" y="6"/>
                  </a:lnTo>
                  <a:lnTo>
                    <a:pt x="1700" y="6"/>
                  </a:lnTo>
                  <a:lnTo>
                    <a:pt x="1700" y="0"/>
                  </a:lnTo>
                  <a:close/>
                  <a:moveTo>
                    <a:pt x="1712" y="0"/>
                  </a:moveTo>
                  <a:lnTo>
                    <a:pt x="1718" y="0"/>
                  </a:lnTo>
                  <a:lnTo>
                    <a:pt x="1718" y="6"/>
                  </a:lnTo>
                  <a:lnTo>
                    <a:pt x="1712" y="6"/>
                  </a:lnTo>
                  <a:lnTo>
                    <a:pt x="1712" y="0"/>
                  </a:lnTo>
                  <a:close/>
                  <a:moveTo>
                    <a:pt x="1724" y="0"/>
                  </a:moveTo>
                  <a:lnTo>
                    <a:pt x="1730" y="0"/>
                  </a:lnTo>
                  <a:lnTo>
                    <a:pt x="1730" y="6"/>
                  </a:lnTo>
                  <a:lnTo>
                    <a:pt x="1724" y="6"/>
                  </a:lnTo>
                  <a:lnTo>
                    <a:pt x="1724" y="0"/>
                  </a:lnTo>
                  <a:close/>
                  <a:moveTo>
                    <a:pt x="1736" y="0"/>
                  </a:moveTo>
                  <a:lnTo>
                    <a:pt x="1742" y="0"/>
                  </a:lnTo>
                  <a:lnTo>
                    <a:pt x="1742" y="6"/>
                  </a:lnTo>
                  <a:lnTo>
                    <a:pt x="1736" y="6"/>
                  </a:lnTo>
                  <a:lnTo>
                    <a:pt x="1736" y="0"/>
                  </a:lnTo>
                  <a:close/>
                  <a:moveTo>
                    <a:pt x="1748" y="0"/>
                  </a:moveTo>
                  <a:lnTo>
                    <a:pt x="1754" y="0"/>
                  </a:lnTo>
                  <a:lnTo>
                    <a:pt x="1754" y="6"/>
                  </a:lnTo>
                  <a:lnTo>
                    <a:pt x="1748" y="6"/>
                  </a:lnTo>
                  <a:lnTo>
                    <a:pt x="1748" y="0"/>
                  </a:lnTo>
                  <a:close/>
                  <a:moveTo>
                    <a:pt x="1760" y="0"/>
                  </a:moveTo>
                  <a:lnTo>
                    <a:pt x="1766" y="0"/>
                  </a:lnTo>
                  <a:lnTo>
                    <a:pt x="1766" y="6"/>
                  </a:lnTo>
                  <a:lnTo>
                    <a:pt x="1760" y="6"/>
                  </a:lnTo>
                  <a:lnTo>
                    <a:pt x="1760" y="0"/>
                  </a:lnTo>
                  <a:close/>
                  <a:moveTo>
                    <a:pt x="1772" y="0"/>
                  </a:moveTo>
                  <a:lnTo>
                    <a:pt x="1778" y="0"/>
                  </a:lnTo>
                  <a:lnTo>
                    <a:pt x="1778" y="6"/>
                  </a:lnTo>
                  <a:lnTo>
                    <a:pt x="1772" y="6"/>
                  </a:lnTo>
                  <a:lnTo>
                    <a:pt x="1772" y="0"/>
                  </a:lnTo>
                  <a:close/>
                  <a:moveTo>
                    <a:pt x="1784" y="0"/>
                  </a:moveTo>
                  <a:lnTo>
                    <a:pt x="1790" y="0"/>
                  </a:lnTo>
                  <a:lnTo>
                    <a:pt x="1790" y="6"/>
                  </a:lnTo>
                  <a:lnTo>
                    <a:pt x="1784" y="6"/>
                  </a:lnTo>
                  <a:lnTo>
                    <a:pt x="1784" y="0"/>
                  </a:lnTo>
                  <a:close/>
                  <a:moveTo>
                    <a:pt x="1795" y="0"/>
                  </a:moveTo>
                  <a:lnTo>
                    <a:pt x="1801" y="0"/>
                  </a:lnTo>
                  <a:lnTo>
                    <a:pt x="1801" y="6"/>
                  </a:lnTo>
                  <a:lnTo>
                    <a:pt x="1795" y="6"/>
                  </a:lnTo>
                  <a:lnTo>
                    <a:pt x="1795" y="0"/>
                  </a:lnTo>
                  <a:close/>
                  <a:moveTo>
                    <a:pt x="1807" y="0"/>
                  </a:moveTo>
                  <a:lnTo>
                    <a:pt x="1813" y="0"/>
                  </a:lnTo>
                  <a:lnTo>
                    <a:pt x="1813" y="6"/>
                  </a:lnTo>
                  <a:lnTo>
                    <a:pt x="1807" y="6"/>
                  </a:lnTo>
                  <a:lnTo>
                    <a:pt x="1807" y="0"/>
                  </a:lnTo>
                  <a:close/>
                  <a:moveTo>
                    <a:pt x="1819" y="0"/>
                  </a:moveTo>
                  <a:lnTo>
                    <a:pt x="1825" y="0"/>
                  </a:lnTo>
                  <a:lnTo>
                    <a:pt x="1825" y="6"/>
                  </a:lnTo>
                  <a:lnTo>
                    <a:pt x="1819" y="6"/>
                  </a:lnTo>
                  <a:lnTo>
                    <a:pt x="1819" y="0"/>
                  </a:lnTo>
                  <a:close/>
                  <a:moveTo>
                    <a:pt x="1831" y="0"/>
                  </a:moveTo>
                  <a:lnTo>
                    <a:pt x="1837" y="0"/>
                  </a:lnTo>
                  <a:lnTo>
                    <a:pt x="1837" y="6"/>
                  </a:lnTo>
                  <a:lnTo>
                    <a:pt x="1831" y="6"/>
                  </a:lnTo>
                  <a:lnTo>
                    <a:pt x="1831" y="0"/>
                  </a:lnTo>
                  <a:close/>
                  <a:moveTo>
                    <a:pt x="1843" y="0"/>
                  </a:moveTo>
                  <a:lnTo>
                    <a:pt x="1849" y="0"/>
                  </a:lnTo>
                  <a:lnTo>
                    <a:pt x="1849" y="6"/>
                  </a:lnTo>
                  <a:lnTo>
                    <a:pt x="1843" y="6"/>
                  </a:lnTo>
                  <a:lnTo>
                    <a:pt x="1843" y="0"/>
                  </a:lnTo>
                  <a:close/>
                  <a:moveTo>
                    <a:pt x="1855" y="0"/>
                  </a:moveTo>
                  <a:lnTo>
                    <a:pt x="1861" y="0"/>
                  </a:lnTo>
                  <a:lnTo>
                    <a:pt x="1861" y="6"/>
                  </a:lnTo>
                  <a:lnTo>
                    <a:pt x="1855" y="6"/>
                  </a:lnTo>
                  <a:lnTo>
                    <a:pt x="1855" y="0"/>
                  </a:lnTo>
                  <a:close/>
                  <a:moveTo>
                    <a:pt x="1867" y="0"/>
                  </a:moveTo>
                  <a:lnTo>
                    <a:pt x="1873" y="0"/>
                  </a:lnTo>
                  <a:lnTo>
                    <a:pt x="1873" y="6"/>
                  </a:lnTo>
                  <a:lnTo>
                    <a:pt x="1867" y="6"/>
                  </a:lnTo>
                  <a:lnTo>
                    <a:pt x="1867" y="0"/>
                  </a:lnTo>
                  <a:close/>
                  <a:moveTo>
                    <a:pt x="1879" y="0"/>
                  </a:moveTo>
                  <a:lnTo>
                    <a:pt x="1885" y="0"/>
                  </a:lnTo>
                  <a:lnTo>
                    <a:pt x="1885" y="6"/>
                  </a:lnTo>
                  <a:lnTo>
                    <a:pt x="1879" y="6"/>
                  </a:lnTo>
                  <a:lnTo>
                    <a:pt x="1879" y="0"/>
                  </a:lnTo>
                  <a:close/>
                  <a:moveTo>
                    <a:pt x="1891" y="0"/>
                  </a:moveTo>
                  <a:lnTo>
                    <a:pt x="1897" y="0"/>
                  </a:lnTo>
                  <a:lnTo>
                    <a:pt x="1897" y="6"/>
                  </a:lnTo>
                  <a:lnTo>
                    <a:pt x="1891" y="6"/>
                  </a:lnTo>
                  <a:lnTo>
                    <a:pt x="1891" y="0"/>
                  </a:lnTo>
                  <a:close/>
                  <a:moveTo>
                    <a:pt x="1902" y="0"/>
                  </a:moveTo>
                  <a:lnTo>
                    <a:pt x="1908" y="0"/>
                  </a:lnTo>
                  <a:lnTo>
                    <a:pt x="1908" y="6"/>
                  </a:lnTo>
                  <a:lnTo>
                    <a:pt x="1902" y="6"/>
                  </a:lnTo>
                  <a:lnTo>
                    <a:pt x="1902" y="0"/>
                  </a:lnTo>
                  <a:close/>
                  <a:moveTo>
                    <a:pt x="1914" y="0"/>
                  </a:moveTo>
                  <a:lnTo>
                    <a:pt x="1920" y="0"/>
                  </a:lnTo>
                  <a:lnTo>
                    <a:pt x="1920" y="6"/>
                  </a:lnTo>
                  <a:lnTo>
                    <a:pt x="1914" y="6"/>
                  </a:lnTo>
                  <a:lnTo>
                    <a:pt x="1914" y="0"/>
                  </a:lnTo>
                  <a:close/>
                  <a:moveTo>
                    <a:pt x="1926" y="0"/>
                  </a:moveTo>
                  <a:lnTo>
                    <a:pt x="1932" y="0"/>
                  </a:lnTo>
                  <a:lnTo>
                    <a:pt x="1932" y="6"/>
                  </a:lnTo>
                  <a:lnTo>
                    <a:pt x="1926" y="6"/>
                  </a:lnTo>
                  <a:lnTo>
                    <a:pt x="1926" y="0"/>
                  </a:lnTo>
                  <a:close/>
                  <a:moveTo>
                    <a:pt x="1938" y="0"/>
                  </a:moveTo>
                  <a:lnTo>
                    <a:pt x="1944" y="0"/>
                  </a:lnTo>
                  <a:lnTo>
                    <a:pt x="1944" y="6"/>
                  </a:lnTo>
                  <a:lnTo>
                    <a:pt x="1938" y="6"/>
                  </a:lnTo>
                  <a:lnTo>
                    <a:pt x="1938" y="0"/>
                  </a:lnTo>
                  <a:close/>
                  <a:moveTo>
                    <a:pt x="1950" y="0"/>
                  </a:moveTo>
                  <a:lnTo>
                    <a:pt x="1956" y="0"/>
                  </a:lnTo>
                  <a:lnTo>
                    <a:pt x="1956" y="6"/>
                  </a:lnTo>
                  <a:lnTo>
                    <a:pt x="1950" y="6"/>
                  </a:lnTo>
                  <a:lnTo>
                    <a:pt x="1950" y="0"/>
                  </a:lnTo>
                  <a:close/>
                  <a:moveTo>
                    <a:pt x="1962" y="0"/>
                  </a:moveTo>
                  <a:lnTo>
                    <a:pt x="1968" y="0"/>
                  </a:lnTo>
                  <a:lnTo>
                    <a:pt x="1968" y="6"/>
                  </a:lnTo>
                  <a:lnTo>
                    <a:pt x="1962" y="6"/>
                  </a:lnTo>
                  <a:lnTo>
                    <a:pt x="1962" y="0"/>
                  </a:lnTo>
                  <a:close/>
                  <a:moveTo>
                    <a:pt x="1974" y="0"/>
                  </a:moveTo>
                  <a:lnTo>
                    <a:pt x="1980" y="0"/>
                  </a:lnTo>
                  <a:lnTo>
                    <a:pt x="1980" y="6"/>
                  </a:lnTo>
                  <a:lnTo>
                    <a:pt x="1974" y="6"/>
                  </a:lnTo>
                  <a:lnTo>
                    <a:pt x="1974" y="0"/>
                  </a:lnTo>
                  <a:close/>
                </a:path>
              </a:pathLst>
            </a:custGeom>
            <a:solidFill>
              <a:srgbClr val="CCCCCC"/>
            </a:solidFill>
            <a:ln w="9525" cap="flat">
              <a:solidFill>
                <a:srgbClr val="CCCCC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4" name="Freeform 74"/>
            <p:cNvSpPr>
              <a:spLocks noEditPoints="1"/>
            </p:cNvSpPr>
            <p:nvPr/>
          </p:nvSpPr>
          <p:spPr bwMode="auto">
            <a:xfrm>
              <a:off x="825" y="3234"/>
              <a:ext cx="1980" cy="6"/>
            </a:xfrm>
            <a:custGeom>
              <a:avLst/>
              <a:gdLst>
                <a:gd name="T0" fmla="*/ 24 w 1980"/>
                <a:gd name="T1" fmla="*/ 6 h 6"/>
                <a:gd name="T2" fmla="*/ 66 w 1980"/>
                <a:gd name="T3" fmla="*/ 6 h 6"/>
                <a:gd name="T4" fmla="*/ 101 w 1980"/>
                <a:gd name="T5" fmla="*/ 0 h 6"/>
                <a:gd name="T6" fmla="*/ 131 w 1980"/>
                <a:gd name="T7" fmla="*/ 0 h 6"/>
                <a:gd name="T8" fmla="*/ 155 w 1980"/>
                <a:gd name="T9" fmla="*/ 0 h 6"/>
                <a:gd name="T10" fmla="*/ 191 w 1980"/>
                <a:gd name="T11" fmla="*/ 6 h 6"/>
                <a:gd name="T12" fmla="*/ 232 w 1980"/>
                <a:gd name="T13" fmla="*/ 6 h 6"/>
                <a:gd name="T14" fmla="*/ 268 w 1980"/>
                <a:gd name="T15" fmla="*/ 0 h 6"/>
                <a:gd name="T16" fmla="*/ 298 w 1980"/>
                <a:gd name="T17" fmla="*/ 0 h 6"/>
                <a:gd name="T18" fmla="*/ 321 w 1980"/>
                <a:gd name="T19" fmla="*/ 0 h 6"/>
                <a:gd name="T20" fmla="*/ 357 w 1980"/>
                <a:gd name="T21" fmla="*/ 6 h 6"/>
                <a:gd name="T22" fmla="*/ 399 w 1980"/>
                <a:gd name="T23" fmla="*/ 6 h 6"/>
                <a:gd name="T24" fmla="*/ 434 w 1980"/>
                <a:gd name="T25" fmla="*/ 0 h 6"/>
                <a:gd name="T26" fmla="*/ 464 w 1980"/>
                <a:gd name="T27" fmla="*/ 0 h 6"/>
                <a:gd name="T28" fmla="*/ 488 w 1980"/>
                <a:gd name="T29" fmla="*/ 0 h 6"/>
                <a:gd name="T30" fmla="*/ 523 w 1980"/>
                <a:gd name="T31" fmla="*/ 6 h 6"/>
                <a:gd name="T32" fmla="*/ 565 w 1980"/>
                <a:gd name="T33" fmla="*/ 6 h 6"/>
                <a:gd name="T34" fmla="*/ 601 w 1980"/>
                <a:gd name="T35" fmla="*/ 0 h 6"/>
                <a:gd name="T36" fmla="*/ 630 w 1980"/>
                <a:gd name="T37" fmla="*/ 0 h 6"/>
                <a:gd name="T38" fmla="*/ 654 w 1980"/>
                <a:gd name="T39" fmla="*/ 0 h 6"/>
                <a:gd name="T40" fmla="*/ 690 w 1980"/>
                <a:gd name="T41" fmla="*/ 6 h 6"/>
                <a:gd name="T42" fmla="*/ 732 w 1980"/>
                <a:gd name="T43" fmla="*/ 6 h 6"/>
                <a:gd name="T44" fmla="*/ 767 w 1980"/>
                <a:gd name="T45" fmla="*/ 0 h 6"/>
                <a:gd name="T46" fmla="*/ 797 w 1980"/>
                <a:gd name="T47" fmla="*/ 0 h 6"/>
                <a:gd name="T48" fmla="*/ 821 w 1980"/>
                <a:gd name="T49" fmla="*/ 0 h 6"/>
                <a:gd name="T50" fmla="*/ 856 w 1980"/>
                <a:gd name="T51" fmla="*/ 6 h 6"/>
                <a:gd name="T52" fmla="*/ 898 w 1980"/>
                <a:gd name="T53" fmla="*/ 6 h 6"/>
                <a:gd name="T54" fmla="*/ 934 w 1980"/>
                <a:gd name="T55" fmla="*/ 0 h 6"/>
                <a:gd name="T56" fmla="*/ 963 w 1980"/>
                <a:gd name="T57" fmla="*/ 0 h 6"/>
                <a:gd name="T58" fmla="*/ 987 w 1980"/>
                <a:gd name="T59" fmla="*/ 0 h 6"/>
                <a:gd name="T60" fmla="*/ 1023 w 1980"/>
                <a:gd name="T61" fmla="*/ 6 h 6"/>
                <a:gd name="T62" fmla="*/ 1064 w 1980"/>
                <a:gd name="T63" fmla="*/ 6 h 6"/>
                <a:gd name="T64" fmla="*/ 1100 w 1980"/>
                <a:gd name="T65" fmla="*/ 0 h 6"/>
                <a:gd name="T66" fmla="*/ 1130 w 1980"/>
                <a:gd name="T67" fmla="*/ 0 h 6"/>
                <a:gd name="T68" fmla="*/ 1154 w 1980"/>
                <a:gd name="T69" fmla="*/ 0 h 6"/>
                <a:gd name="T70" fmla="*/ 1189 w 1980"/>
                <a:gd name="T71" fmla="*/ 6 h 6"/>
                <a:gd name="T72" fmla="*/ 1231 w 1980"/>
                <a:gd name="T73" fmla="*/ 6 h 6"/>
                <a:gd name="T74" fmla="*/ 1266 w 1980"/>
                <a:gd name="T75" fmla="*/ 0 h 6"/>
                <a:gd name="T76" fmla="*/ 1296 w 1980"/>
                <a:gd name="T77" fmla="*/ 0 h 6"/>
                <a:gd name="T78" fmla="*/ 1320 w 1980"/>
                <a:gd name="T79" fmla="*/ 0 h 6"/>
                <a:gd name="T80" fmla="*/ 1356 w 1980"/>
                <a:gd name="T81" fmla="*/ 6 h 6"/>
                <a:gd name="T82" fmla="*/ 1397 w 1980"/>
                <a:gd name="T83" fmla="*/ 6 h 6"/>
                <a:gd name="T84" fmla="*/ 1433 w 1980"/>
                <a:gd name="T85" fmla="*/ 0 h 6"/>
                <a:gd name="T86" fmla="*/ 1463 w 1980"/>
                <a:gd name="T87" fmla="*/ 0 h 6"/>
                <a:gd name="T88" fmla="*/ 1486 w 1980"/>
                <a:gd name="T89" fmla="*/ 0 h 6"/>
                <a:gd name="T90" fmla="*/ 1522 w 1980"/>
                <a:gd name="T91" fmla="*/ 6 h 6"/>
                <a:gd name="T92" fmla="*/ 1564 w 1980"/>
                <a:gd name="T93" fmla="*/ 6 h 6"/>
                <a:gd name="T94" fmla="*/ 1599 w 1980"/>
                <a:gd name="T95" fmla="*/ 0 h 6"/>
                <a:gd name="T96" fmla="*/ 1629 w 1980"/>
                <a:gd name="T97" fmla="*/ 0 h 6"/>
                <a:gd name="T98" fmla="*/ 1653 w 1980"/>
                <a:gd name="T99" fmla="*/ 0 h 6"/>
                <a:gd name="T100" fmla="*/ 1688 w 1980"/>
                <a:gd name="T101" fmla="*/ 6 h 6"/>
                <a:gd name="T102" fmla="*/ 1730 w 1980"/>
                <a:gd name="T103" fmla="*/ 6 h 6"/>
                <a:gd name="T104" fmla="*/ 1766 w 1980"/>
                <a:gd name="T105" fmla="*/ 0 h 6"/>
                <a:gd name="T106" fmla="*/ 1795 w 1980"/>
                <a:gd name="T107" fmla="*/ 0 h 6"/>
                <a:gd name="T108" fmla="*/ 1819 w 1980"/>
                <a:gd name="T109" fmla="*/ 0 h 6"/>
                <a:gd name="T110" fmla="*/ 1855 w 1980"/>
                <a:gd name="T111" fmla="*/ 6 h 6"/>
                <a:gd name="T112" fmla="*/ 1897 w 1980"/>
                <a:gd name="T113" fmla="*/ 6 h 6"/>
                <a:gd name="T114" fmla="*/ 1932 w 1980"/>
                <a:gd name="T115" fmla="*/ 0 h 6"/>
                <a:gd name="T116" fmla="*/ 1962 w 1980"/>
                <a:gd name="T1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980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  <a:moveTo>
                    <a:pt x="12" y="0"/>
                  </a:moveTo>
                  <a:lnTo>
                    <a:pt x="18" y="0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0"/>
                  </a:lnTo>
                  <a:close/>
                  <a:moveTo>
                    <a:pt x="24" y="0"/>
                  </a:move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24" y="0"/>
                  </a:lnTo>
                  <a:close/>
                  <a:moveTo>
                    <a:pt x="36" y="0"/>
                  </a:moveTo>
                  <a:lnTo>
                    <a:pt x="42" y="0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36" y="0"/>
                  </a:lnTo>
                  <a:close/>
                  <a:moveTo>
                    <a:pt x="48" y="0"/>
                  </a:moveTo>
                  <a:lnTo>
                    <a:pt x="54" y="0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48" y="0"/>
                  </a:lnTo>
                  <a:close/>
                  <a:moveTo>
                    <a:pt x="60" y="0"/>
                  </a:moveTo>
                  <a:lnTo>
                    <a:pt x="66" y="0"/>
                  </a:lnTo>
                  <a:lnTo>
                    <a:pt x="66" y="6"/>
                  </a:lnTo>
                  <a:lnTo>
                    <a:pt x="60" y="6"/>
                  </a:lnTo>
                  <a:lnTo>
                    <a:pt x="60" y="0"/>
                  </a:lnTo>
                  <a:close/>
                  <a:moveTo>
                    <a:pt x="72" y="0"/>
                  </a:moveTo>
                  <a:lnTo>
                    <a:pt x="78" y="0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72" y="0"/>
                  </a:lnTo>
                  <a:close/>
                  <a:moveTo>
                    <a:pt x="84" y="0"/>
                  </a:moveTo>
                  <a:lnTo>
                    <a:pt x="90" y="0"/>
                  </a:lnTo>
                  <a:lnTo>
                    <a:pt x="90" y="6"/>
                  </a:lnTo>
                  <a:lnTo>
                    <a:pt x="84" y="6"/>
                  </a:lnTo>
                  <a:lnTo>
                    <a:pt x="84" y="0"/>
                  </a:lnTo>
                  <a:close/>
                  <a:moveTo>
                    <a:pt x="96" y="0"/>
                  </a:moveTo>
                  <a:lnTo>
                    <a:pt x="101" y="0"/>
                  </a:lnTo>
                  <a:lnTo>
                    <a:pt x="101" y="6"/>
                  </a:lnTo>
                  <a:lnTo>
                    <a:pt x="96" y="6"/>
                  </a:lnTo>
                  <a:lnTo>
                    <a:pt x="96" y="0"/>
                  </a:lnTo>
                  <a:close/>
                  <a:moveTo>
                    <a:pt x="107" y="0"/>
                  </a:moveTo>
                  <a:lnTo>
                    <a:pt x="113" y="0"/>
                  </a:lnTo>
                  <a:lnTo>
                    <a:pt x="113" y="6"/>
                  </a:lnTo>
                  <a:lnTo>
                    <a:pt x="107" y="6"/>
                  </a:lnTo>
                  <a:lnTo>
                    <a:pt x="107" y="0"/>
                  </a:lnTo>
                  <a:close/>
                  <a:moveTo>
                    <a:pt x="119" y="0"/>
                  </a:moveTo>
                  <a:lnTo>
                    <a:pt x="125" y="0"/>
                  </a:lnTo>
                  <a:lnTo>
                    <a:pt x="125" y="6"/>
                  </a:lnTo>
                  <a:lnTo>
                    <a:pt x="119" y="6"/>
                  </a:lnTo>
                  <a:lnTo>
                    <a:pt x="119" y="0"/>
                  </a:lnTo>
                  <a:close/>
                  <a:moveTo>
                    <a:pt x="131" y="0"/>
                  </a:moveTo>
                  <a:lnTo>
                    <a:pt x="137" y="0"/>
                  </a:lnTo>
                  <a:lnTo>
                    <a:pt x="137" y="6"/>
                  </a:lnTo>
                  <a:lnTo>
                    <a:pt x="131" y="6"/>
                  </a:lnTo>
                  <a:lnTo>
                    <a:pt x="131" y="0"/>
                  </a:lnTo>
                  <a:close/>
                  <a:moveTo>
                    <a:pt x="143" y="0"/>
                  </a:moveTo>
                  <a:lnTo>
                    <a:pt x="149" y="0"/>
                  </a:lnTo>
                  <a:lnTo>
                    <a:pt x="149" y="6"/>
                  </a:lnTo>
                  <a:lnTo>
                    <a:pt x="143" y="6"/>
                  </a:lnTo>
                  <a:lnTo>
                    <a:pt x="143" y="0"/>
                  </a:lnTo>
                  <a:close/>
                  <a:moveTo>
                    <a:pt x="155" y="0"/>
                  </a:moveTo>
                  <a:lnTo>
                    <a:pt x="161" y="0"/>
                  </a:lnTo>
                  <a:lnTo>
                    <a:pt x="161" y="6"/>
                  </a:lnTo>
                  <a:lnTo>
                    <a:pt x="155" y="6"/>
                  </a:lnTo>
                  <a:lnTo>
                    <a:pt x="155" y="0"/>
                  </a:lnTo>
                  <a:close/>
                  <a:moveTo>
                    <a:pt x="167" y="0"/>
                  </a:moveTo>
                  <a:lnTo>
                    <a:pt x="173" y="0"/>
                  </a:lnTo>
                  <a:lnTo>
                    <a:pt x="173" y="6"/>
                  </a:lnTo>
                  <a:lnTo>
                    <a:pt x="167" y="6"/>
                  </a:lnTo>
                  <a:lnTo>
                    <a:pt x="167" y="0"/>
                  </a:lnTo>
                  <a:close/>
                  <a:moveTo>
                    <a:pt x="179" y="0"/>
                  </a:moveTo>
                  <a:lnTo>
                    <a:pt x="185" y="0"/>
                  </a:lnTo>
                  <a:lnTo>
                    <a:pt x="185" y="6"/>
                  </a:lnTo>
                  <a:lnTo>
                    <a:pt x="179" y="6"/>
                  </a:lnTo>
                  <a:lnTo>
                    <a:pt x="179" y="0"/>
                  </a:lnTo>
                  <a:close/>
                  <a:moveTo>
                    <a:pt x="191" y="0"/>
                  </a:moveTo>
                  <a:lnTo>
                    <a:pt x="197" y="0"/>
                  </a:lnTo>
                  <a:lnTo>
                    <a:pt x="197" y="6"/>
                  </a:lnTo>
                  <a:lnTo>
                    <a:pt x="191" y="6"/>
                  </a:lnTo>
                  <a:lnTo>
                    <a:pt x="191" y="0"/>
                  </a:lnTo>
                  <a:close/>
                  <a:moveTo>
                    <a:pt x="203" y="0"/>
                  </a:moveTo>
                  <a:lnTo>
                    <a:pt x="208" y="0"/>
                  </a:lnTo>
                  <a:lnTo>
                    <a:pt x="208" y="6"/>
                  </a:lnTo>
                  <a:lnTo>
                    <a:pt x="203" y="6"/>
                  </a:lnTo>
                  <a:lnTo>
                    <a:pt x="203" y="0"/>
                  </a:lnTo>
                  <a:close/>
                  <a:moveTo>
                    <a:pt x="214" y="0"/>
                  </a:moveTo>
                  <a:lnTo>
                    <a:pt x="220" y="0"/>
                  </a:lnTo>
                  <a:lnTo>
                    <a:pt x="220" y="6"/>
                  </a:lnTo>
                  <a:lnTo>
                    <a:pt x="214" y="6"/>
                  </a:lnTo>
                  <a:lnTo>
                    <a:pt x="214" y="0"/>
                  </a:lnTo>
                  <a:close/>
                  <a:moveTo>
                    <a:pt x="226" y="0"/>
                  </a:moveTo>
                  <a:lnTo>
                    <a:pt x="232" y="0"/>
                  </a:lnTo>
                  <a:lnTo>
                    <a:pt x="232" y="6"/>
                  </a:lnTo>
                  <a:lnTo>
                    <a:pt x="226" y="6"/>
                  </a:lnTo>
                  <a:lnTo>
                    <a:pt x="226" y="0"/>
                  </a:lnTo>
                  <a:close/>
                  <a:moveTo>
                    <a:pt x="238" y="0"/>
                  </a:moveTo>
                  <a:lnTo>
                    <a:pt x="244" y="0"/>
                  </a:lnTo>
                  <a:lnTo>
                    <a:pt x="244" y="6"/>
                  </a:lnTo>
                  <a:lnTo>
                    <a:pt x="238" y="6"/>
                  </a:lnTo>
                  <a:lnTo>
                    <a:pt x="238" y="0"/>
                  </a:lnTo>
                  <a:close/>
                  <a:moveTo>
                    <a:pt x="250" y="0"/>
                  </a:moveTo>
                  <a:lnTo>
                    <a:pt x="256" y="0"/>
                  </a:lnTo>
                  <a:lnTo>
                    <a:pt x="256" y="6"/>
                  </a:lnTo>
                  <a:lnTo>
                    <a:pt x="250" y="6"/>
                  </a:lnTo>
                  <a:lnTo>
                    <a:pt x="250" y="0"/>
                  </a:lnTo>
                  <a:close/>
                  <a:moveTo>
                    <a:pt x="262" y="0"/>
                  </a:moveTo>
                  <a:lnTo>
                    <a:pt x="268" y="0"/>
                  </a:lnTo>
                  <a:lnTo>
                    <a:pt x="268" y="6"/>
                  </a:lnTo>
                  <a:lnTo>
                    <a:pt x="262" y="6"/>
                  </a:lnTo>
                  <a:lnTo>
                    <a:pt x="262" y="0"/>
                  </a:lnTo>
                  <a:close/>
                  <a:moveTo>
                    <a:pt x="274" y="0"/>
                  </a:moveTo>
                  <a:lnTo>
                    <a:pt x="280" y="0"/>
                  </a:lnTo>
                  <a:lnTo>
                    <a:pt x="280" y="6"/>
                  </a:lnTo>
                  <a:lnTo>
                    <a:pt x="274" y="6"/>
                  </a:lnTo>
                  <a:lnTo>
                    <a:pt x="274" y="0"/>
                  </a:lnTo>
                  <a:close/>
                  <a:moveTo>
                    <a:pt x="286" y="0"/>
                  </a:moveTo>
                  <a:lnTo>
                    <a:pt x="292" y="0"/>
                  </a:lnTo>
                  <a:lnTo>
                    <a:pt x="292" y="6"/>
                  </a:lnTo>
                  <a:lnTo>
                    <a:pt x="286" y="6"/>
                  </a:lnTo>
                  <a:lnTo>
                    <a:pt x="286" y="0"/>
                  </a:lnTo>
                  <a:close/>
                  <a:moveTo>
                    <a:pt x="298" y="0"/>
                  </a:moveTo>
                  <a:lnTo>
                    <a:pt x="304" y="0"/>
                  </a:lnTo>
                  <a:lnTo>
                    <a:pt x="304" y="6"/>
                  </a:lnTo>
                  <a:lnTo>
                    <a:pt x="298" y="6"/>
                  </a:lnTo>
                  <a:lnTo>
                    <a:pt x="298" y="0"/>
                  </a:lnTo>
                  <a:close/>
                  <a:moveTo>
                    <a:pt x="309" y="0"/>
                  </a:moveTo>
                  <a:lnTo>
                    <a:pt x="315" y="0"/>
                  </a:lnTo>
                  <a:lnTo>
                    <a:pt x="315" y="6"/>
                  </a:lnTo>
                  <a:lnTo>
                    <a:pt x="309" y="6"/>
                  </a:lnTo>
                  <a:lnTo>
                    <a:pt x="309" y="0"/>
                  </a:lnTo>
                  <a:close/>
                  <a:moveTo>
                    <a:pt x="321" y="0"/>
                  </a:moveTo>
                  <a:lnTo>
                    <a:pt x="327" y="0"/>
                  </a:lnTo>
                  <a:lnTo>
                    <a:pt x="327" y="6"/>
                  </a:lnTo>
                  <a:lnTo>
                    <a:pt x="321" y="6"/>
                  </a:lnTo>
                  <a:lnTo>
                    <a:pt x="321" y="0"/>
                  </a:lnTo>
                  <a:close/>
                  <a:moveTo>
                    <a:pt x="333" y="0"/>
                  </a:moveTo>
                  <a:lnTo>
                    <a:pt x="339" y="0"/>
                  </a:lnTo>
                  <a:lnTo>
                    <a:pt x="339" y="6"/>
                  </a:lnTo>
                  <a:lnTo>
                    <a:pt x="333" y="6"/>
                  </a:lnTo>
                  <a:lnTo>
                    <a:pt x="333" y="0"/>
                  </a:lnTo>
                  <a:close/>
                  <a:moveTo>
                    <a:pt x="345" y="0"/>
                  </a:moveTo>
                  <a:lnTo>
                    <a:pt x="351" y="0"/>
                  </a:lnTo>
                  <a:lnTo>
                    <a:pt x="351" y="6"/>
                  </a:lnTo>
                  <a:lnTo>
                    <a:pt x="345" y="6"/>
                  </a:lnTo>
                  <a:lnTo>
                    <a:pt x="345" y="0"/>
                  </a:lnTo>
                  <a:close/>
                  <a:moveTo>
                    <a:pt x="357" y="0"/>
                  </a:moveTo>
                  <a:lnTo>
                    <a:pt x="363" y="0"/>
                  </a:lnTo>
                  <a:lnTo>
                    <a:pt x="363" y="6"/>
                  </a:lnTo>
                  <a:lnTo>
                    <a:pt x="357" y="6"/>
                  </a:lnTo>
                  <a:lnTo>
                    <a:pt x="357" y="0"/>
                  </a:lnTo>
                  <a:close/>
                  <a:moveTo>
                    <a:pt x="369" y="0"/>
                  </a:moveTo>
                  <a:lnTo>
                    <a:pt x="375" y="0"/>
                  </a:lnTo>
                  <a:lnTo>
                    <a:pt x="375" y="6"/>
                  </a:lnTo>
                  <a:lnTo>
                    <a:pt x="369" y="6"/>
                  </a:lnTo>
                  <a:lnTo>
                    <a:pt x="369" y="0"/>
                  </a:lnTo>
                  <a:close/>
                  <a:moveTo>
                    <a:pt x="381" y="0"/>
                  </a:moveTo>
                  <a:lnTo>
                    <a:pt x="387" y="0"/>
                  </a:lnTo>
                  <a:lnTo>
                    <a:pt x="387" y="6"/>
                  </a:lnTo>
                  <a:lnTo>
                    <a:pt x="381" y="6"/>
                  </a:lnTo>
                  <a:lnTo>
                    <a:pt x="381" y="0"/>
                  </a:lnTo>
                  <a:close/>
                  <a:moveTo>
                    <a:pt x="393" y="0"/>
                  </a:moveTo>
                  <a:lnTo>
                    <a:pt x="399" y="0"/>
                  </a:lnTo>
                  <a:lnTo>
                    <a:pt x="399" y="6"/>
                  </a:lnTo>
                  <a:lnTo>
                    <a:pt x="393" y="6"/>
                  </a:lnTo>
                  <a:lnTo>
                    <a:pt x="393" y="0"/>
                  </a:lnTo>
                  <a:close/>
                  <a:moveTo>
                    <a:pt x="405" y="0"/>
                  </a:moveTo>
                  <a:lnTo>
                    <a:pt x="411" y="0"/>
                  </a:lnTo>
                  <a:lnTo>
                    <a:pt x="411" y="6"/>
                  </a:lnTo>
                  <a:lnTo>
                    <a:pt x="405" y="6"/>
                  </a:lnTo>
                  <a:lnTo>
                    <a:pt x="405" y="0"/>
                  </a:lnTo>
                  <a:close/>
                  <a:moveTo>
                    <a:pt x="416" y="0"/>
                  </a:moveTo>
                  <a:lnTo>
                    <a:pt x="422" y="0"/>
                  </a:lnTo>
                  <a:lnTo>
                    <a:pt x="422" y="6"/>
                  </a:lnTo>
                  <a:lnTo>
                    <a:pt x="416" y="6"/>
                  </a:lnTo>
                  <a:lnTo>
                    <a:pt x="416" y="0"/>
                  </a:lnTo>
                  <a:close/>
                  <a:moveTo>
                    <a:pt x="428" y="0"/>
                  </a:moveTo>
                  <a:lnTo>
                    <a:pt x="434" y="0"/>
                  </a:lnTo>
                  <a:lnTo>
                    <a:pt x="434" y="6"/>
                  </a:lnTo>
                  <a:lnTo>
                    <a:pt x="428" y="6"/>
                  </a:lnTo>
                  <a:lnTo>
                    <a:pt x="428" y="0"/>
                  </a:lnTo>
                  <a:close/>
                  <a:moveTo>
                    <a:pt x="440" y="0"/>
                  </a:moveTo>
                  <a:lnTo>
                    <a:pt x="446" y="0"/>
                  </a:lnTo>
                  <a:lnTo>
                    <a:pt x="446" y="6"/>
                  </a:lnTo>
                  <a:lnTo>
                    <a:pt x="440" y="6"/>
                  </a:lnTo>
                  <a:lnTo>
                    <a:pt x="440" y="0"/>
                  </a:lnTo>
                  <a:close/>
                  <a:moveTo>
                    <a:pt x="452" y="0"/>
                  </a:moveTo>
                  <a:lnTo>
                    <a:pt x="458" y="0"/>
                  </a:lnTo>
                  <a:lnTo>
                    <a:pt x="458" y="6"/>
                  </a:lnTo>
                  <a:lnTo>
                    <a:pt x="452" y="6"/>
                  </a:lnTo>
                  <a:lnTo>
                    <a:pt x="452" y="0"/>
                  </a:lnTo>
                  <a:close/>
                  <a:moveTo>
                    <a:pt x="464" y="0"/>
                  </a:moveTo>
                  <a:lnTo>
                    <a:pt x="470" y="0"/>
                  </a:lnTo>
                  <a:lnTo>
                    <a:pt x="470" y="6"/>
                  </a:lnTo>
                  <a:lnTo>
                    <a:pt x="464" y="6"/>
                  </a:lnTo>
                  <a:lnTo>
                    <a:pt x="464" y="0"/>
                  </a:lnTo>
                  <a:close/>
                  <a:moveTo>
                    <a:pt x="476" y="0"/>
                  </a:moveTo>
                  <a:lnTo>
                    <a:pt x="482" y="0"/>
                  </a:lnTo>
                  <a:lnTo>
                    <a:pt x="482" y="6"/>
                  </a:lnTo>
                  <a:lnTo>
                    <a:pt x="476" y="6"/>
                  </a:lnTo>
                  <a:lnTo>
                    <a:pt x="476" y="0"/>
                  </a:lnTo>
                  <a:close/>
                  <a:moveTo>
                    <a:pt x="488" y="0"/>
                  </a:moveTo>
                  <a:lnTo>
                    <a:pt x="494" y="0"/>
                  </a:lnTo>
                  <a:lnTo>
                    <a:pt x="494" y="6"/>
                  </a:lnTo>
                  <a:lnTo>
                    <a:pt x="488" y="6"/>
                  </a:lnTo>
                  <a:lnTo>
                    <a:pt x="488" y="0"/>
                  </a:lnTo>
                  <a:close/>
                  <a:moveTo>
                    <a:pt x="500" y="0"/>
                  </a:moveTo>
                  <a:lnTo>
                    <a:pt x="506" y="0"/>
                  </a:lnTo>
                  <a:lnTo>
                    <a:pt x="506" y="6"/>
                  </a:lnTo>
                  <a:lnTo>
                    <a:pt x="500" y="6"/>
                  </a:lnTo>
                  <a:lnTo>
                    <a:pt x="500" y="0"/>
                  </a:lnTo>
                  <a:close/>
                  <a:moveTo>
                    <a:pt x="512" y="0"/>
                  </a:moveTo>
                  <a:lnTo>
                    <a:pt x="518" y="0"/>
                  </a:lnTo>
                  <a:lnTo>
                    <a:pt x="518" y="6"/>
                  </a:lnTo>
                  <a:lnTo>
                    <a:pt x="512" y="6"/>
                  </a:lnTo>
                  <a:lnTo>
                    <a:pt x="512" y="0"/>
                  </a:lnTo>
                  <a:close/>
                  <a:moveTo>
                    <a:pt x="523" y="0"/>
                  </a:moveTo>
                  <a:lnTo>
                    <a:pt x="529" y="0"/>
                  </a:lnTo>
                  <a:lnTo>
                    <a:pt x="529" y="6"/>
                  </a:lnTo>
                  <a:lnTo>
                    <a:pt x="523" y="6"/>
                  </a:lnTo>
                  <a:lnTo>
                    <a:pt x="523" y="0"/>
                  </a:lnTo>
                  <a:close/>
                  <a:moveTo>
                    <a:pt x="535" y="0"/>
                  </a:moveTo>
                  <a:lnTo>
                    <a:pt x="541" y="0"/>
                  </a:lnTo>
                  <a:lnTo>
                    <a:pt x="541" y="6"/>
                  </a:lnTo>
                  <a:lnTo>
                    <a:pt x="535" y="6"/>
                  </a:lnTo>
                  <a:lnTo>
                    <a:pt x="535" y="0"/>
                  </a:lnTo>
                  <a:close/>
                  <a:moveTo>
                    <a:pt x="547" y="0"/>
                  </a:moveTo>
                  <a:lnTo>
                    <a:pt x="553" y="0"/>
                  </a:lnTo>
                  <a:lnTo>
                    <a:pt x="553" y="6"/>
                  </a:lnTo>
                  <a:lnTo>
                    <a:pt x="547" y="6"/>
                  </a:lnTo>
                  <a:lnTo>
                    <a:pt x="547" y="0"/>
                  </a:lnTo>
                  <a:close/>
                  <a:moveTo>
                    <a:pt x="559" y="0"/>
                  </a:moveTo>
                  <a:lnTo>
                    <a:pt x="565" y="0"/>
                  </a:lnTo>
                  <a:lnTo>
                    <a:pt x="565" y="6"/>
                  </a:lnTo>
                  <a:lnTo>
                    <a:pt x="559" y="6"/>
                  </a:lnTo>
                  <a:lnTo>
                    <a:pt x="559" y="0"/>
                  </a:lnTo>
                  <a:close/>
                  <a:moveTo>
                    <a:pt x="571" y="0"/>
                  </a:moveTo>
                  <a:lnTo>
                    <a:pt x="577" y="0"/>
                  </a:lnTo>
                  <a:lnTo>
                    <a:pt x="577" y="6"/>
                  </a:lnTo>
                  <a:lnTo>
                    <a:pt x="571" y="6"/>
                  </a:lnTo>
                  <a:lnTo>
                    <a:pt x="571" y="0"/>
                  </a:lnTo>
                  <a:close/>
                  <a:moveTo>
                    <a:pt x="583" y="0"/>
                  </a:moveTo>
                  <a:lnTo>
                    <a:pt x="589" y="0"/>
                  </a:lnTo>
                  <a:lnTo>
                    <a:pt x="589" y="6"/>
                  </a:lnTo>
                  <a:lnTo>
                    <a:pt x="583" y="6"/>
                  </a:lnTo>
                  <a:lnTo>
                    <a:pt x="583" y="0"/>
                  </a:lnTo>
                  <a:close/>
                  <a:moveTo>
                    <a:pt x="595" y="0"/>
                  </a:moveTo>
                  <a:lnTo>
                    <a:pt x="601" y="0"/>
                  </a:lnTo>
                  <a:lnTo>
                    <a:pt x="601" y="6"/>
                  </a:lnTo>
                  <a:lnTo>
                    <a:pt x="595" y="6"/>
                  </a:lnTo>
                  <a:lnTo>
                    <a:pt x="595" y="0"/>
                  </a:lnTo>
                  <a:close/>
                  <a:moveTo>
                    <a:pt x="607" y="0"/>
                  </a:moveTo>
                  <a:lnTo>
                    <a:pt x="613" y="0"/>
                  </a:lnTo>
                  <a:lnTo>
                    <a:pt x="613" y="6"/>
                  </a:lnTo>
                  <a:lnTo>
                    <a:pt x="607" y="6"/>
                  </a:lnTo>
                  <a:lnTo>
                    <a:pt x="607" y="0"/>
                  </a:lnTo>
                  <a:close/>
                  <a:moveTo>
                    <a:pt x="619" y="0"/>
                  </a:moveTo>
                  <a:lnTo>
                    <a:pt x="625" y="0"/>
                  </a:lnTo>
                  <a:lnTo>
                    <a:pt x="625" y="6"/>
                  </a:lnTo>
                  <a:lnTo>
                    <a:pt x="619" y="6"/>
                  </a:lnTo>
                  <a:lnTo>
                    <a:pt x="619" y="0"/>
                  </a:lnTo>
                  <a:close/>
                  <a:moveTo>
                    <a:pt x="630" y="0"/>
                  </a:moveTo>
                  <a:lnTo>
                    <a:pt x="636" y="0"/>
                  </a:lnTo>
                  <a:lnTo>
                    <a:pt x="636" y="6"/>
                  </a:lnTo>
                  <a:lnTo>
                    <a:pt x="630" y="6"/>
                  </a:lnTo>
                  <a:lnTo>
                    <a:pt x="630" y="0"/>
                  </a:lnTo>
                  <a:close/>
                  <a:moveTo>
                    <a:pt x="642" y="0"/>
                  </a:moveTo>
                  <a:lnTo>
                    <a:pt x="648" y="0"/>
                  </a:lnTo>
                  <a:lnTo>
                    <a:pt x="648" y="6"/>
                  </a:lnTo>
                  <a:lnTo>
                    <a:pt x="642" y="6"/>
                  </a:lnTo>
                  <a:lnTo>
                    <a:pt x="642" y="0"/>
                  </a:lnTo>
                  <a:close/>
                  <a:moveTo>
                    <a:pt x="654" y="0"/>
                  </a:moveTo>
                  <a:lnTo>
                    <a:pt x="660" y="0"/>
                  </a:lnTo>
                  <a:lnTo>
                    <a:pt x="660" y="6"/>
                  </a:lnTo>
                  <a:lnTo>
                    <a:pt x="654" y="6"/>
                  </a:lnTo>
                  <a:lnTo>
                    <a:pt x="654" y="0"/>
                  </a:lnTo>
                  <a:close/>
                  <a:moveTo>
                    <a:pt x="666" y="0"/>
                  </a:moveTo>
                  <a:lnTo>
                    <a:pt x="672" y="0"/>
                  </a:lnTo>
                  <a:lnTo>
                    <a:pt x="672" y="6"/>
                  </a:lnTo>
                  <a:lnTo>
                    <a:pt x="666" y="6"/>
                  </a:lnTo>
                  <a:lnTo>
                    <a:pt x="666" y="0"/>
                  </a:lnTo>
                  <a:close/>
                  <a:moveTo>
                    <a:pt x="678" y="0"/>
                  </a:moveTo>
                  <a:lnTo>
                    <a:pt x="684" y="0"/>
                  </a:lnTo>
                  <a:lnTo>
                    <a:pt x="684" y="6"/>
                  </a:lnTo>
                  <a:lnTo>
                    <a:pt x="678" y="6"/>
                  </a:lnTo>
                  <a:lnTo>
                    <a:pt x="678" y="0"/>
                  </a:lnTo>
                  <a:close/>
                  <a:moveTo>
                    <a:pt x="690" y="0"/>
                  </a:moveTo>
                  <a:lnTo>
                    <a:pt x="696" y="0"/>
                  </a:lnTo>
                  <a:lnTo>
                    <a:pt x="696" y="6"/>
                  </a:lnTo>
                  <a:lnTo>
                    <a:pt x="690" y="6"/>
                  </a:lnTo>
                  <a:lnTo>
                    <a:pt x="690" y="0"/>
                  </a:lnTo>
                  <a:close/>
                  <a:moveTo>
                    <a:pt x="702" y="0"/>
                  </a:moveTo>
                  <a:lnTo>
                    <a:pt x="708" y="0"/>
                  </a:lnTo>
                  <a:lnTo>
                    <a:pt x="708" y="6"/>
                  </a:lnTo>
                  <a:lnTo>
                    <a:pt x="702" y="6"/>
                  </a:lnTo>
                  <a:lnTo>
                    <a:pt x="702" y="0"/>
                  </a:lnTo>
                  <a:close/>
                  <a:moveTo>
                    <a:pt x="714" y="0"/>
                  </a:moveTo>
                  <a:lnTo>
                    <a:pt x="720" y="0"/>
                  </a:lnTo>
                  <a:lnTo>
                    <a:pt x="720" y="6"/>
                  </a:lnTo>
                  <a:lnTo>
                    <a:pt x="714" y="6"/>
                  </a:lnTo>
                  <a:lnTo>
                    <a:pt x="714" y="0"/>
                  </a:lnTo>
                  <a:close/>
                  <a:moveTo>
                    <a:pt x="726" y="0"/>
                  </a:moveTo>
                  <a:lnTo>
                    <a:pt x="732" y="0"/>
                  </a:lnTo>
                  <a:lnTo>
                    <a:pt x="732" y="6"/>
                  </a:lnTo>
                  <a:lnTo>
                    <a:pt x="726" y="6"/>
                  </a:lnTo>
                  <a:lnTo>
                    <a:pt x="726" y="0"/>
                  </a:lnTo>
                  <a:close/>
                  <a:moveTo>
                    <a:pt x="737" y="0"/>
                  </a:moveTo>
                  <a:lnTo>
                    <a:pt x="743" y="0"/>
                  </a:lnTo>
                  <a:lnTo>
                    <a:pt x="743" y="6"/>
                  </a:lnTo>
                  <a:lnTo>
                    <a:pt x="737" y="6"/>
                  </a:lnTo>
                  <a:lnTo>
                    <a:pt x="737" y="0"/>
                  </a:lnTo>
                  <a:close/>
                  <a:moveTo>
                    <a:pt x="749" y="0"/>
                  </a:moveTo>
                  <a:lnTo>
                    <a:pt x="755" y="0"/>
                  </a:lnTo>
                  <a:lnTo>
                    <a:pt x="755" y="6"/>
                  </a:lnTo>
                  <a:lnTo>
                    <a:pt x="749" y="6"/>
                  </a:lnTo>
                  <a:lnTo>
                    <a:pt x="749" y="0"/>
                  </a:lnTo>
                  <a:close/>
                  <a:moveTo>
                    <a:pt x="761" y="0"/>
                  </a:moveTo>
                  <a:lnTo>
                    <a:pt x="767" y="0"/>
                  </a:lnTo>
                  <a:lnTo>
                    <a:pt x="767" y="6"/>
                  </a:lnTo>
                  <a:lnTo>
                    <a:pt x="761" y="6"/>
                  </a:lnTo>
                  <a:lnTo>
                    <a:pt x="761" y="0"/>
                  </a:lnTo>
                  <a:close/>
                  <a:moveTo>
                    <a:pt x="773" y="0"/>
                  </a:moveTo>
                  <a:lnTo>
                    <a:pt x="779" y="0"/>
                  </a:lnTo>
                  <a:lnTo>
                    <a:pt x="779" y="6"/>
                  </a:lnTo>
                  <a:lnTo>
                    <a:pt x="773" y="6"/>
                  </a:lnTo>
                  <a:lnTo>
                    <a:pt x="773" y="0"/>
                  </a:lnTo>
                  <a:close/>
                  <a:moveTo>
                    <a:pt x="785" y="0"/>
                  </a:moveTo>
                  <a:lnTo>
                    <a:pt x="791" y="0"/>
                  </a:lnTo>
                  <a:lnTo>
                    <a:pt x="791" y="6"/>
                  </a:lnTo>
                  <a:lnTo>
                    <a:pt x="785" y="6"/>
                  </a:lnTo>
                  <a:lnTo>
                    <a:pt x="785" y="0"/>
                  </a:lnTo>
                  <a:close/>
                  <a:moveTo>
                    <a:pt x="797" y="0"/>
                  </a:moveTo>
                  <a:lnTo>
                    <a:pt x="803" y="0"/>
                  </a:lnTo>
                  <a:lnTo>
                    <a:pt x="803" y="6"/>
                  </a:lnTo>
                  <a:lnTo>
                    <a:pt x="797" y="6"/>
                  </a:lnTo>
                  <a:lnTo>
                    <a:pt x="797" y="0"/>
                  </a:lnTo>
                  <a:close/>
                  <a:moveTo>
                    <a:pt x="809" y="0"/>
                  </a:moveTo>
                  <a:lnTo>
                    <a:pt x="815" y="0"/>
                  </a:lnTo>
                  <a:lnTo>
                    <a:pt x="815" y="6"/>
                  </a:lnTo>
                  <a:lnTo>
                    <a:pt x="809" y="6"/>
                  </a:lnTo>
                  <a:lnTo>
                    <a:pt x="809" y="0"/>
                  </a:lnTo>
                  <a:close/>
                  <a:moveTo>
                    <a:pt x="821" y="0"/>
                  </a:moveTo>
                  <a:lnTo>
                    <a:pt x="827" y="0"/>
                  </a:lnTo>
                  <a:lnTo>
                    <a:pt x="827" y="6"/>
                  </a:lnTo>
                  <a:lnTo>
                    <a:pt x="821" y="6"/>
                  </a:lnTo>
                  <a:lnTo>
                    <a:pt x="821" y="0"/>
                  </a:lnTo>
                  <a:close/>
                  <a:moveTo>
                    <a:pt x="833" y="0"/>
                  </a:moveTo>
                  <a:lnTo>
                    <a:pt x="839" y="0"/>
                  </a:lnTo>
                  <a:lnTo>
                    <a:pt x="839" y="6"/>
                  </a:lnTo>
                  <a:lnTo>
                    <a:pt x="833" y="6"/>
                  </a:lnTo>
                  <a:lnTo>
                    <a:pt x="833" y="0"/>
                  </a:lnTo>
                  <a:close/>
                  <a:moveTo>
                    <a:pt x="844" y="0"/>
                  </a:moveTo>
                  <a:lnTo>
                    <a:pt x="850" y="0"/>
                  </a:lnTo>
                  <a:lnTo>
                    <a:pt x="850" y="6"/>
                  </a:lnTo>
                  <a:lnTo>
                    <a:pt x="844" y="6"/>
                  </a:lnTo>
                  <a:lnTo>
                    <a:pt x="844" y="0"/>
                  </a:lnTo>
                  <a:close/>
                  <a:moveTo>
                    <a:pt x="856" y="0"/>
                  </a:moveTo>
                  <a:lnTo>
                    <a:pt x="862" y="0"/>
                  </a:lnTo>
                  <a:lnTo>
                    <a:pt x="862" y="6"/>
                  </a:lnTo>
                  <a:lnTo>
                    <a:pt x="856" y="6"/>
                  </a:lnTo>
                  <a:lnTo>
                    <a:pt x="856" y="0"/>
                  </a:lnTo>
                  <a:close/>
                  <a:moveTo>
                    <a:pt x="868" y="0"/>
                  </a:moveTo>
                  <a:lnTo>
                    <a:pt x="874" y="0"/>
                  </a:lnTo>
                  <a:lnTo>
                    <a:pt x="874" y="6"/>
                  </a:lnTo>
                  <a:lnTo>
                    <a:pt x="868" y="6"/>
                  </a:lnTo>
                  <a:lnTo>
                    <a:pt x="868" y="0"/>
                  </a:lnTo>
                  <a:close/>
                  <a:moveTo>
                    <a:pt x="880" y="0"/>
                  </a:moveTo>
                  <a:lnTo>
                    <a:pt x="886" y="0"/>
                  </a:lnTo>
                  <a:lnTo>
                    <a:pt x="886" y="6"/>
                  </a:lnTo>
                  <a:lnTo>
                    <a:pt x="880" y="6"/>
                  </a:lnTo>
                  <a:lnTo>
                    <a:pt x="880" y="0"/>
                  </a:lnTo>
                  <a:close/>
                  <a:moveTo>
                    <a:pt x="892" y="0"/>
                  </a:moveTo>
                  <a:lnTo>
                    <a:pt x="898" y="0"/>
                  </a:lnTo>
                  <a:lnTo>
                    <a:pt x="898" y="6"/>
                  </a:lnTo>
                  <a:lnTo>
                    <a:pt x="892" y="6"/>
                  </a:lnTo>
                  <a:lnTo>
                    <a:pt x="892" y="0"/>
                  </a:lnTo>
                  <a:close/>
                  <a:moveTo>
                    <a:pt x="904" y="0"/>
                  </a:moveTo>
                  <a:lnTo>
                    <a:pt x="910" y="0"/>
                  </a:lnTo>
                  <a:lnTo>
                    <a:pt x="910" y="6"/>
                  </a:lnTo>
                  <a:lnTo>
                    <a:pt x="904" y="6"/>
                  </a:lnTo>
                  <a:lnTo>
                    <a:pt x="904" y="0"/>
                  </a:lnTo>
                  <a:close/>
                  <a:moveTo>
                    <a:pt x="916" y="0"/>
                  </a:moveTo>
                  <a:lnTo>
                    <a:pt x="922" y="0"/>
                  </a:lnTo>
                  <a:lnTo>
                    <a:pt x="922" y="6"/>
                  </a:lnTo>
                  <a:lnTo>
                    <a:pt x="916" y="6"/>
                  </a:lnTo>
                  <a:lnTo>
                    <a:pt x="916" y="0"/>
                  </a:lnTo>
                  <a:close/>
                  <a:moveTo>
                    <a:pt x="928" y="0"/>
                  </a:moveTo>
                  <a:lnTo>
                    <a:pt x="934" y="0"/>
                  </a:lnTo>
                  <a:lnTo>
                    <a:pt x="934" y="6"/>
                  </a:lnTo>
                  <a:lnTo>
                    <a:pt x="928" y="6"/>
                  </a:lnTo>
                  <a:lnTo>
                    <a:pt x="928" y="0"/>
                  </a:lnTo>
                  <a:close/>
                  <a:moveTo>
                    <a:pt x="940" y="0"/>
                  </a:moveTo>
                  <a:lnTo>
                    <a:pt x="945" y="0"/>
                  </a:lnTo>
                  <a:lnTo>
                    <a:pt x="945" y="6"/>
                  </a:lnTo>
                  <a:lnTo>
                    <a:pt x="940" y="6"/>
                  </a:lnTo>
                  <a:lnTo>
                    <a:pt x="940" y="0"/>
                  </a:lnTo>
                  <a:close/>
                  <a:moveTo>
                    <a:pt x="951" y="0"/>
                  </a:moveTo>
                  <a:lnTo>
                    <a:pt x="957" y="0"/>
                  </a:lnTo>
                  <a:lnTo>
                    <a:pt x="957" y="6"/>
                  </a:lnTo>
                  <a:lnTo>
                    <a:pt x="951" y="6"/>
                  </a:lnTo>
                  <a:lnTo>
                    <a:pt x="951" y="0"/>
                  </a:lnTo>
                  <a:close/>
                  <a:moveTo>
                    <a:pt x="963" y="0"/>
                  </a:moveTo>
                  <a:lnTo>
                    <a:pt x="969" y="0"/>
                  </a:lnTo>
                  <a:lnTo>
                    <a:pt x="969" y="6"/>
                  </a:lnTo>
                  <a:lnTo>
                    <a:pt x="963" y="6"/>
                  </a:lnTo>
                  <a:lnTo>
                    <a:pt x="963" y="0"/>
                  </a:lnTo>
                  <a:close/>
                  <a:moveTo>
                    <a:pt x="975" y="0"/>
                  </a:moveTo>
                  <a:lnTo>
                    <a:pt x="981" y="0"/>
                  </a:lnTo>
                  <a:lnTo>
                    <a:pt x="981" y="6"/>
                  </a:lnTo>
                  <a:lnTo>
                    <a:pt x="975" y="6"/>
                  </a:lnTo>
                  <a:lnTo>
                    <a:pt x="975" y="0"/>
                  </a:lnTo>
                  <a:close/>
                  <a:moveTo>
                    <a:pt x="987" y="0"/>
                  </a:moveTo>
                  <a:lnTo>
                    <a:pt x="993" y="0"/>
                  </a:lnTo>
                  <a:lnTo>
                    <a:pt x="993" y="6"/>
                  </a:lnTo>
                  <a:lnTo>
                    <a:pt x="987" y="6"/>
                  </a:lnTo>
                  <a:lnTo>
                    <a:pt x="987" y="0"/>
                  </a:lnTo>
                  <a:close/>
                  <a:moveTo>
                    <a:pt x="999" y="0"/>
                  </a:moveTo>
                  <a:lnTo>
                    <a:pt x="1005" y="0"/>
                  </a:lnTo>
                  <a:lnTo>
                    <a:pt x="1005" y="6"/>
                  </a:lnTo>
                  <a:lnTo>
                    <a:pt x="999" y="6"/>
                  </a:lnTo>
                  <a:lnTo>
                    <a:pt x="999" y="0"/>
                  </a:lnTo>
                  <a:close/>
                  <a:moveTo>
                    <a:pt x="1011" y="0"/>
                  </a:moveTo>
                  <a:lnTo>
                    <a:pt x="1017" y="0"/>
                  </a:lnTo>
                  <a:lnTo>
                    <a:pt x="1017" y="6"/>
                  </a:lnTo>
                  <a:lnTo>
                    <a:pt x="1011" y="6"/>
                  </a:lnTo>
                  <a:lnTo>
                    <a:pt x="1011" y="0"/>
                  </a:lnTo>
                  <a:close/>
                  <a:moveTo>
                    <a:pt x="1023" y="0"/>
                  </a:moveTo>
                  <a:lnTo>
                    <a:pt x="1029" y="0"/>
                  </a:lnTo>
                  <a:lnTo>
                    <a:pt x="1029" y="6"/>
                  </a:lnTo>
                  <a:lnTo>
                    <a:pt x="1023" y="6"/>
                  </a:lnTo>
                  <a:lnTo>
                    <a:pt x="1023" y="0"/>
                  </a:lnTo>
                  <a:close/>
                  <a:moveTo>
                    <a:pt x="1035" y="0"/>
                  </a:moveTo>
                  <a:lnTo>
                    <a:pt x="1041" y="0"/>
                  </a:lnTo>
                  <a:lnTo>
                    <a:pt x="1041" y="6"/>
                  </a:lnTo>
                  <a:lnTo>
                    <a:pt x="1035" y="6"/>
                  </a:lnTo>
                  <a:lnTo>
                    <a:pt x="1035" y="0"/>
                  </a:lnTo>
                  <a:close/>
                  <a:moveTo>
                    <a:pt x="1047" y="0"/>
                  </a:moveTo>
                  <a:lnTo>
                    <a:pt x="1052" y="0"/>
                  </a:lnTo>
                  <a:lnTo>
                    <a:pt x="1052" y="6"/>
                  </a:lnTo>
                  <a:lnTo>
                    <a:pt x="1047" y="6"/>
                  </a:lnTo>
                  <a:lnTo>
                    <a:pt x="1047" y="0"/>
                  </a:lnTo>
                  <a:close/>
                  <a:moveTo>
                    <a:pt x="1058" y="0"/>
                  </a:moveTo>
                  <a:lnTo>
                    <a:pt x="1064" y="0"/>
                  </a:lnTo>
                  <a:lnTo>
                    <a:pt x="1064" y="6"/>
                  </a:lnTo>
                  <a:lnTo>
                    <a:pt x="1058" y="6"/>
                  </a:lnTo>
                  <a:lnTo>
                    <a:pt x="1058" y="0"/>
                  </a:lnTo>
                  <a:close/>
                  <a:moveTo>
                    <a:pt x="1070" y="0"/>
                  </a:moveTo>
                  <a:lnTo>
                    <a:pt x="1076" y="0"/>
                  </a:lnTo>
                  <a:lnTo>
                    <a:pt x="1076" y="6"/>
                  </a:lnTo>
                  <a:lnTo>
                    <a:pt x="1070" y="6"/>
                  </a:lnTo>
                  <a:lnTo>
                    <a:pt x="1070" y="0"/>
                  </a:lnTo>
                  <a:close/>
                  <a:moveTo>
                    <a:pt x="1082" y="0"/>
                  </a:moveTo>
                  <a:lnTo>
                    <a:pt x="1088" y="0"/>
                  </a:lnTo>
                  <a:lnTo>
                    <a:pt x="1088" y="6"/>
                  </a:lnTo>
                  <a:lnTo>
                    <a:pt x="1082" y="6"/>
                  </a:lnTo>
                  <a:lnTo>
                    <a:pt x="1082" y="0"/>
                  </a:lnTo>
                  <a:close/>
                  <a:moveTo>
                    <a:pt x="1094" y="0"/>
                  </a:moveTo>
                  <a:lnTo>
                    <a:pt x="1100" y="0"/>
                  </a:lnTo>
                  <a:lnTo>
                    <a:pt x="1100" y="6"/>
                  </a:lnTo>
                  <a:lnTo>
                    <a:pt x="1094" y="6"/>
                  </a:lnTo>
                  <a:lnTo>
                    <a:pt x="1094" y="0"/>
                  </a:lnTo>
                  <a:close/>
                  <a:moveTo>
                    <a:pt x="1106" y="0"/>
                  </a:moveTo>
                  <a:lnTo>
                    <a:pt x="1112" y="0"/>
                  </a:lnTo>
                  <a:lnTo>
                    <a:pt x="1112" y="6"/>
                  </a:lnTo>
                  <a:lnTo>
                    <a:pt x="1106" y="6"/>
                  </a:lnTo>
                  <a:lnTo>
                    <a:pt x="1106" y="0"/>
                  </a:lnTo>
                  <a:close/>
                  <a:moveTo>
                    <a:pt x="1118" y="0"/>
                  </a:moveTo>
                  <a:lnTo>
                    <a:pt x="1124" y="0"/>
                  </a:lnTo>
                  <a:lnTo>
                    <a:pt x="1124" y="6"/>
                  </a:lnTo>
                  <a:lnTo>
                    <a:pt x="1118" y="6"/>
                  </a:lnTo>
                  <a:lnTo>
                    <a:pt x="1118" y="0"/>
                  </a:lnTo>
                  <a:close/>
                  <a:moveTo>
                    <a:pt x="1130" y="0"/>
                  </a:moveTo>
                  <a:lnTo>
                    <a:pt x="1136" y="0"/>
                  </a:lnTo>
                  <a:lnTo>
                    <a:pt x="1136" y="6"/>
                  </a:lnTo>
                  <a:lnTo>
                    <a:pt x="1130" y="6"/>
                  </a:lnTo>
                  <a:lnTo>
                    <a:pt x="1130" y="0"/>
                  </a:lnTo>
                  <a:close/>
                  <a:moveTo>
                    <a:pt x="1142" y="0"/>
                  </a:moveTo>
                  <a:lnTo>
                    <a:pt x="1148" y="0"/>
                  </a:lnTo>
                  <a:lnTo>
                    <a:pt x="1148" y="6"/>
                  </a:lnTo>
                  <a:lnTo>
                    <a:pt x="1142" y="6"/>
                  </a:lnTo>
                  <a:lnTo>
                    <a:pt x="1142" y="0"/>
                  </a:lnTo>
                  <a:close/>
                  <a:moveTo>
                    <a:pt x="1154" y="0"/>
                  </a:moveTo>
                  <a:lnTo>
                    <a:pt x="1159" y="0"/>
                  </a:lnTo>
                  <a:lnTo>
                    <a:pt x="1159" y="6"/>
                  </a:lnTo>
                  <a:lnTo>
                    <a:pt x="1154" y="6"/>
                  </a:lnTo>
                  <a:lnTo>
                    <a:pt x="1154" y="0"/>
                  </a:lnTo>
                  <a:close/>
                  <a:moveTo>
                    <a:pt x="1165" y="0"/>
                  </a:moveTo>
                  <a:lnTo>
                    <a:pt x="1171" y="0"/>
                  </a:lnTo>
                  <a:lnTo>
                    <a:pt x="1171" y="6"/>
                  </a:lnTo>
                  <a:lnTo>
                    <a:pt x="1165" y="6"/>
                  </a:lnTo>
                  <a:lnTo>
                    <a:pt x="1165" y="0"/>
                  </a:lnTo>
                  <a:close/>
                  <a:moveTo>
                    <a:pt x="1177" y="0"/>
                  </a:moveTo>
                  <a:lnTo>
                    <a:pt x="1183" y="0"/>
                  </a:lnTo>
                  <a:lnTo>
                    <a:pt x="1183" y="6"/>
                  </a:lnTo>
                  <a:lnTo>
                    <a:pt x="1177" y="6"/>
                  </a:lnTo>
                  <a:lnTo>
                    <a:pt x="1177" y="0"/>
                  </a:lnTo>
                  <a:close/>
                  <a:moveTo>
                    <a:pt x="1189" y="0"/>
                  </a:moveTo>
                  <a:lnTo>
                    <a:pt x="1195" y="0"/>
                  </a:lnTo>
                  <a:lnTo>
                    <a:pt x="1195" y="6"/>
                  </a:lnTo>
                  <a:lnTo>
                    <a:pt x="1189" y="6"/>
                  </a:lnTo>
                  <a:lnTo>
                    <a:pt x="1189" y="0"/>
                  </a:lnTo>
                  <a:close/>
                  <a:moveTo>
                    <a:pt x="1201" y="0"/>
                  </a:moveTo>
                  <a:lnTo>
                    <a:pt x="1207" y="0"/>
                  </a:lnTo>
                  <a:lnTo>
                    <a:pt x="1207" y="6"/>
                  </a:lnTo>
                  <a:lnTo>
                    <a:pt x="1201" y="6"/>
                  </a:lnTo>
                  <a:lnTo>
                    <a:pt x="1201" y="0"/>
                  </a:lnTo>
                  <a:close/>
                  <a:moveTo>
                    <a:pt x="1213" y="0"/>
                  </a:moveTo>
                  <a:lnTo>
                    <a:pt x="1219" y="0"/>
                  </a:lnTo>
                  <a:lnTo>
                    <a:pt x="1219" y="6"/>
                  </a:lnTo>
                  <a:lnTo>
                    <a:pt x="1213" y="6"/>
                  </a:lnTo>
                  <a:lnTo>
                    <a:pt x="1213" y="0"/>
                  </a:lnTo>
                  <a:close/>
                  <a:moveTo>
                    <a:pt x="1225" y="0"/>
                  </a:moveTo>
                  <a:lnTo>
                    <a:pt x="1231" y="0"/>
                  </a:lnTo>
                  <a:lnTo>
                    <a:pt x="1231" y="6"/>
                  </a:lnTo>
                  <a:lnTo>
                    <a:pt x="1225" y="6"/>
                  </a:lnTo>
                  <a:lnTo>
                    <a:pt x="1225" y="0"/>
                  </a:lnTo>
                  <a:close/>
                  <a:moveTo>
                    <a:pt x="1237" y="0"/>
                  </a:moveTo>
                  <a:lnTo>
                    <a:pt x="1243" y="0"/>
                  </a:lnTo>
                  <a:lnTo>
                    <a:pt x="1243" y="6"/>
                  </a:lnTo>
                  <a:lnTo>
                    <a:pt x="1237" y="6"/>
                  </a:lnTo>
                  <a:lnTo>
                    <a:pt x="1237" y="0"/>
                  </a:lnTo>
                  <a:close/>
                  <a:moveTo>
                    <a:pt x="1249" y="0"/>
                  </a:moveTo>
                  <a:lnTo>
                    <a:pt x="1255" y="0"/>
                  </a:lnTo>
                  <a:lnTo>
                    <a:pt x="1255" y="6"/>
                  </a:lnTo>
                  <a:lnTo>
                    <a:pt x="1249" y="6"/>
                  </a:lnTo>
                  <a:lnTo>
                    <a:pt x="1249" y="0"/>
                  </a:lnTo>
                  <a:close/>
                  <a:moveTo>
                    <a:pt x="1261" y="0"/>
                  </a:moveTo>
                  <a:lnTo>
                    <a:pt x="1266" y="0"/>
                  </a:lnTo>
                  <a:lnTo>
                    <a:pt x="1266" y="6"/>
                  </a:lnTo>
                  <a:lnTo>
                    <a:pt x="1261" y="6"/>
                  </a:lnTo>
                  <a:lnTo>
                    <a:pt x="1261" y="0"/>
                  </a:lnTo>
                  <a:close/>
                  <a:moveTo>
                    <a:pt x="1272" y="0"/>
                  </a:moveTo>
                  <a:lnTo>
                    <a:pt x="1278" y="0"/>
                  </a:lnTo>
                  <a:lnTo>
                    <a:pt x="1278" y="6"/>
                  </a:lnTo>
                  <a:lnTo>
                    <a:pt x="1272" y="6"/>
                  </a:lnTo>
                  <a:lnTo>
                    <a:pt x="1272" y="0"/>
                  </a:lnTo>
                  <a:close/>
                  <a:moveTo>
                    <a:pt x="1284" y="0"/>
                  </a:moveTo>
                  <a:lnTo>
                    <a:pt x="1290" y="0"/>
                  </a:lnTo>
                  <a:lnTo>
                    <a:pt x="1290" y="6"/>
                  </a:lnTo>
                  <a:lnTo>
                    <a:pt x="1284" y="6"/>
                  </a:lnTo>
                  <a:lnTo>
                    <a:pt x="1284" y="0"/>
                  </a:lnTo>
                  <a:close/>
                  <a:moveTo>
                    <a:pt x="1296" y="0"/>
                  </a:moveTo>
                  <a:lnTo>
                    <a:pt x="1302" y="0"/>
                  </a:lnTo>
                  <a:lnTo>
                    <a:pt x="1302" y="6"/>
                  </a:lnTo>
                  <a:lnTo>
                    <a:pt x="1296" y="6"/>
                  </a:lnTo>
                  <a:lnTo>
                    <a:pt x="1296" y="0"/>
                  </a:lnTo>
                  <a:close/>
                  <a:moveTo>
                    <a:pt x="1308" y="0"/>
                  </a:moveTo>
                  <a:lnTo>
                    <a:pt x="1314" y="0"/>
                  </a:lnTo>
                  <a:lnTo>
                    <a:pt x="1314" y="6"/>
                  </a:lnTo>
                  <a:lnTo>
                    <a:pt x="1308" y="6"/>
                  </a:lnTo>
                  <a:lnTo>
                    <a:pt x="1308" y="0"/>
                  </a:lnTo>
                  <a:close/>
                  <a:moveTo>
                    <a:pt x="1320" y="0"/>
                  </a:moveTo>
                  <a:lnTo>
                    <a:pt x="1326" y="0"/>
                  </a:lnTo>
                  <a:lnTo>
                    <a:pt x="1326" y="6"/>
                  </a:lnTo>
                  <a:lnTo>
                    <a:pt x="1320" y="6"/>
                  </a:lnTo>
                  <a:lnTo>
                    <a:pt x="1320" y="0"/>
                  </a:lnTo>
                  <a:close/>
                  <a:moveTo>
                    <a:pt x="1332" y="0"/>
                  </a:moveTo>
                  <a:lnTo>
                    <a:pt x="1338" y="0"/>
                  </a:lnTo>
                  <a:lnTo>
                    <a:pt x="1338" y="6"/>
                  </a:lnTo>
                  <a:lnTo>
                    <a:pt x="1332" y="6"/>
                  </a:lnTo>
                  <a:lnTo>
                    <a:pt x="1332" y="0"/>
                  </a:lnTo>
                  <a:close/>
                  <a:moveTo>
                    <a:pt x="1344" y="0"/>
                  </a:moveTo>
                  <a:lnTo>
                    <a:pt x="1350" y="0"/>
                  </a:lnTo>
                  <a:lnTo>
                    <a:pt x="1350" y="6"/>
                  </a:lnTo>
                  <a:lnTo>
                    <a:pt x="1344" y="6"/>
                  </a:lnTo>
                  <a:lnTo>
                    <a:pt x="1344" y="0"/>
                  </a:lnTo>
                  <a:close/>
                  <a:moveTo>
                    <a:pt x="1356" y="0"/>
                  </a:moveTo>
                  <a:lnTo>
                    <a:pt x="1362" y="0"/>
                  </a:lnTo>
                  <a:lnTo>
                    <a:pt x="1362" y="6"/>
                  </a:lnTo>
                  <a:lnTo>
                    <a:pt x="1356" y="6"/>
                  </a:lnTo>
                  <a:lnTo>
                    <a:pt x="1356" y="0"/>
                  </a:lnTo>
                  <a:close/>
                  <a:moveTo>
                    <a:pt x="1368" y="0"/>
                  </a:moveTo>
                  <a:lnTo>
                    <a:pt x="1373" y="0"/>
                  </a:lnTo>
                  <a:lnTo>
                    <a:pt x="1373" y="6"/>
                  </a:lnTo>
                  <a:lnTo>
                    <a:pt x="1368" y="6"/>
                  </a:lnTo>
                  <a:lnTo>
                    <a:pt x="1368" y="0"/>
                  </a:lnTo>
                  <a:close/>
                  <a:moveTo>
                    <a:pt x="1379" y="0"/>
                  </a:moveTo>
                  <a:lnTo>
                    <a:pt x="1385" y="0"/>
                  </a:lnTo>
                  <a:lnTo>
                    <a:pt x="1385" y="6"/>
                  </a:lnTo>
                  <a:lnTo>
                    <a:pt x="1379" y="6"/>
                  </a:lnTo>
                  <a:lnTo>
                    <a:pt x="1379" y="0"/>
                  </a:lnTo>
                  <a:close/>
                  <a:moveTo>
                    <a:pt x="1391" y="0"/>
                  </a:moveTo>
                  <a:lnTo>
                    <a:pt x="1397" y="0"/>
                  </a:lnTo>
                  <a:lnTo>
                    <a:pt x="1397" y="6"/>
                  </a:lnTo>
                  <a:lnTo>
                    <a:pt x="1391" y="6"/>
                  </a:lnTo>
                  <a:lnTo>
                    <a:pt x="1391" y="0"/>
                  </a:lnTo>
                  <a:close/>
                  <a:moveTo>
                    <a:pt x="1403" y="0"/>
                  </a:moveTo>
                  <a:lnTo>
                    <a:pt x="1409" y="0"/>
                  </a:lnTo>
                  <a:lnTo>
                    <a:pt x="1409" y="6"/>
                  </a:lnTo>
                  <a:lnTo>
                    <a:pt x="1403" y="6"/>
                  </a:lnTo>
                  <a:lnTo>
                    <a:pt x="1403" y="0"/>
                  </a:lnTo>
                  <a:close/>
                  <a:moveTo>
                    <a:pt x="1415" y="0"/>
                  </a:moveTo>
                  <a:lnTo>
                    <a:pt x="1421" y="0"/>
                  </a:lnTo>
                  <a:lnTo>
                    <a:pt x="1421" y="6"/>
                  </a:lnTo>
                  <a:lnTo>
                    <a:pt x="1415" y="6"/>
                  </a:lnTo>
                  <a:lnTo>
                    <a:pt x="1415" y="0"/>
                  </a:lnTo>
                  <a:close/>
                  <a:moveTo>
                    <a:pt x="1427" y="0"/>
                  </a:moveTo>
                  <a:lnTo>
                    <a:pt x="1433" y="0"/>
                  </a:lnTo>
                  <a:lnTo>
                    <a:pt x="1433" y="6"/>
                  </a:lnTo>
                  <a:lnTo>
                    <a:pt x="1427" y="6"/>
                  </a:lnTo>
                  <a:lnTo>
                    <a:pt x="1427" y="0"/>
                  </a:lnTo>
                  <a:close/>
                  <a:moveTo>
                    <a:pt x="1439" y="0"/>
                  </a:moveTo>
                  <a:lnTo>
                    <a:pt x="1445" y="0"/>
                  </a:lnTo>
                  <a:lnTo>
                    <a:pt x="1445" y="6"/>
                  </a:lnTo>
                  <a:lnTo>
                    <a:pt x="1439" y="6"/>
                  </a:lnTo>
                  <a:lnTo>
                    <a:pt x="1439" y="0"/>
                  </a:lnTo>
                  <a:close/>
                  <a:moveTo>
                    <a:pt x="1451" y="0"/>
                  </a:moveTo>
                  <a:lnTo>
                    <a:pt x="1457" y="0"/>
                  </a:lnTo>
                  <a:lnTo>
                    <a:pt x="1457" y="6"/>
                  </a:lnTo>
                  <a:lnTo>
                    <a:pt x="1451" y="6"/>
                  </a:lnTo>
                  <a:lnTo>
                    <a:pt x="1451" y="0"/>
                  </a:lnTo>
                  <a:close/>
                  <a:moveTo>
                    <a:pt x="1463" y="0"/>
                  </a:moveTo>
                  <a:lnTo>
                    <a:pt x="1469" y="0"/>
                  </a:lnTo>
                  <a:lnTo>
                    <a:pt x="1469" y="6"/>
                  </a:lnTo>
                  <a:lnTo>
                    <a:pt x="1463" y="6"/>
                  </a:lnTo>
                  <a:lnTo>
                    <a:pt x="1463" y="0"/>
                  </a:lnTo>
                  <a:close/>
                  <a:moveTo>
                    <a:pt x="1474" y="0"/>
                  </a:moveTo>
                  <a:lnTo>
                    <a:pt x="1480" y="0"/>
                  </a:lnTo>
                  <a:lnTo>
                    <a:pt x="1480" y="6"/>
                  </a:lnTo>
                  <a:lnTo>
                    <a:pt x="1474" y="6"/>
                  </a:lnTo>
                  <a:lnTo>
                    <a:pt x="1474" y="0"/>
                  </a:lnTo>
                  <a:close/>
                  <a:moveTo>
                    <a:pt x="1486" y="0"/>
                  </a:moveTo>
                  <a:lnTo>
                    <a:pt x="1492" y="0"/>
                  </a:lnTo>
                  <a:lnTo>
                    <a:pt x="1492" y="6"/>
                  </a:lnTo>
                  <a:lnTo>
                    <a:pt x="1486" y="6"/>
                  </a:lnTo>
                  <a:lnTo>
                    <a:pt x="1486" y="0"/>
                  </a:lnTo>
                  <a:close/>
                  <a:moveTo>
                    <a:pt x="1498" y="0"/>
                  </a:moveTo>
                  <a:lnTo>
                    <a:pt x="1504" y="0"/>
                  </a:lnTo>
                  <a:lnTo>
                    <a:pt x="1504" y="6"/>
                  </a:lnTo>
                  <a:lnTo>
                    <a:pt x="1498" y="6"/>
                  </a:lnTo>
                  <a:lnTo>
                    <a:pt x="1498" y="0"/>
                  </a:lnTo>
                  <a:close/>
                  <a:moveTo>
                    <a:pt x="1510" y="0"/>
                  </a:moveTo>
                  <a:lnTo>
                    <a:pt x="1516" y="0"/>
                  </a:lnTo>
                  <a:lnTo>
                    <a:pt x="1516" y="6"/>
                  </a:lnTo>
                  <a:lnTo>
                    <a:pt x="1510" y="6"/>
                  </a:lnTo>
                  <a:lnTo>
                    <a:pt x="1510" y="0"/>
                  </a:lnTo>
                  <a:close/>
                  <a:moveTo>
                    <a:pt x="1522" y="0"/>
                  </a:moveTo>
                  <a:lnTo>
                    <a:pt x="1528" y="0"/>
                  </a:lnTo>
                  <a:lnTo>
                    <a:pt x="1528" y="6"/>
                  </a:lnTo>
                  <a:lnTo>
                    <a:pt x="1522" y="6"/>
                  </a:lnTo>
                  <a:lnTo>
                    <a:pt x="1522" y="0"/>
                  </a:lnTo>
                  <a:close/>
                  <a:moveTo>
                    <a:pt x="1534" y="0"/>
                  </a:moveTo>
                  <a:lnTo>
                    <a:pt x="1540" y="0"/>
                  </a:lnTo>
                  <a:lnTo>
                    <a:pt x="1540" y="6"/>
                  </a:lnTo>
                  <a:lnTo>
                    <a:pt x="1534" y="6"/>
                  </a:lnTo>
                  <a:lnTo>
                    <a:pt x="1534" y="0"/>
                  </a:lnTo>
                  <a:close/>
                  <a:moveTo>
                    <a:pt x="1546" y="0"/>
                  </a:moveTo>
                  <a:lnTo>
                    <a:pt x="1552" y="0"/>
                  </a:lnTo>
                  <a:lnTo>
                    <a:pt x="1552" y="6"/>
                  </a:lnTo>
                  <a:lnTo>
                    <a:pt x="1546" y="6"/>
                  </a:lnTo>
                  <a:lnTo>
                    <a:pt x="1546" y="0"/>
                  </a:lnTo>
                  <a:close/>
                  <a:moveTo>
                    <a:pt x="1558" y="0"/>
                  </a:moveTo>
                  <a:lnTo>
                    <a:pt x="1564" y="0"/>
                  </a:lnTo>
                  <a:lnTo>
                    <a:pt x="1564" y="6"/>
                  </a:lnTo>
                  <a:lnTo>
                    <a:pt x="1558" y="6"/>
                  </a:lnTo>
                  <a:lnTo>
                    <a:pt x="1558" y="0"/>
                  </a:lnTo>
                  <a:close/>
                  <a:moveTo>
                    <a:pt x="1570" y="0"/>
                  </a:moveTo>
                  <a:lnTo>
                    <a:pt x="1576" y="0"/>
                  </a:lnTo>
                  <a:lnTo>
                    <a:pt x="1576" y="6"/>
                  </a:lnTo>
                  <a:lnTo>
                    <a:pt x="1570" y="6"/>
                  </a:lnTo>
                  <a:lnTo>
                    <a:pt x="1570" y="0"/>
                  </a:lnTo>
                  <a:close/>
                  <a:moveTo>
                    <a:pt x="1581" y="0"/>
                  </a:moveTo>
                  <a:lnTo>
                    <a:pt x="1587" y="0"/>
                  </a:lnTo>
                  <a:lnTo>
                    <a:pt x="1587" y="6"/>
                  </a:lnTo>
                  <a:lnTo>
                    <a:pt x="1581" y="6"/>
                  </a:lnTo>
                  <a:lnTo>
                    <a:pt x="1581" y="0"/>
                  </a:lnTo>
                  <a:close/>
                  <a:moveTo>
                    <a:pt x="1593" y="0"/>
                  </a:moveTo>
                  <a:lnTo>
                    <a:pt x="1599" y="0"/>
                  </a:lnTo>
                  <a:lnTo>
                    <a:pt x="1599" y="6"/>
                  </a:lnTo>
                  <a:lnTo>
                    <a:pt x="1593" y="6"/>
                  </a:lnTo>
                  <a:lnTo>
                    <a:pt x="1593" y="0"/>
                  </a:lnTo>
                  <a:close/>
                  <a:moveTo>
                    <a:pt x="1605" y="0"/>
                  </a:moveTo>
                  <a:lnTo>
                    <a:pt x="1611" y="0"/>
                  </a:lnTo>
                  <a:lnTo>
                    <a:pt x="1611" y="6"/>
                  </a:lnTo>
                  <a:lnTo>
                    <a:pt x="1605" y="6"/>
                  </a:lnTo>
                  <a:lnTo>
                    <a:pt x="1605" y="0"/>
                  </a:lnTo>
                  <a:close/>
                  <a:moveTo>
                    <a:pt x="1617" y="0"/>
                  </a:moveTo>
                  <a:lnTo>
                    <a:pt x="1623" y="0"/>
                  </a:lnTo>
                  <a:lnTo>
                    <a:pt x="1623" y="6"/>
                  </a:lnTo>
                  <a:lnTo>
                    <a:pt x="1617" y="6"/>
                  </a:lnTo>
                  <a:lnTo>
                    <a:pt x="1617" y="0"/>
                  </a:lnTo>
                  <a:close/>
                  <a:moveTo>
                    <a:pt x="1629" y="0"/>
                  </a:moveTo>
                  <a:lnTo>
                    <a:pt x="1635" y="0"/>
                  </a:lnTo>
                  <a:lnTo>
                    <a:pt x="1635" y="6"/>
                  </a:lnTo>
                  <a:lnTo>
                    <a:pt x="1629" y="6"/>
                  </a:lnTo>
                  <a:lnTo>
                    <a:pt x="1629" y="0"/>
                  </a:lnTo>
                  <a:close/>
                  <a:moveTo>
                    <a:pt x="1641" y="0"/>
                  </a:moveTo>
                  <a:lnTo>
                    <a:pt x="1647" y="0"/>
                  </a:lnTo>
                  <a:lnTo>
                    <a:pt x="1647" y="6"/>
                  </a:lnTo>
                  <a:lnTo>
                    <a:pt x="1641" y="6"/>
                  </a:lnTo>
                  <a:lnTo>
                    <a:pt x="1641" y="0"/>
                  </a:lnTo>
                  <a:close/>
                  <a:moveTo>
                    <a:pt x="1653" y="0"/>
                  </a:moveTo>
                  <a:lnTo>
                    <a:pt x="1659" y="0"/>
                  </a:lnTo>
                  <a:lnTo>
                    <a:pt x="1659" y="6"/>
                  </a:lnTo>
                  <a:lnTo>
                    <a:pt x="1653" y="6"/>
                  </a:lnTo>
                  <a:lnTo>
                    <a:pt x="1653" y="0"/>
                  </a:lnTo>
                  <a:close/>
                  <a:moveTo>
                    <a:pt x="1665" y="0"/>
                  </a:moveTo>
                  <a:lnTo>
                    <a:pt x="1671" y="0"/>
                  </a:lnTo>
                  <a:lnTo>
                    <a:pt x="1671" y="6"/>
                  </a:lnTo>
                  <a:lnTo>
                    <a:pt x="1665" y="6"/>
                  </a:lnTo>
                  <a:lnTo>
                    <a:pt x="1665" y="0"/>
                  </a:lnTo>
                  <a:close/>
                  <a:moveTo>
                    <a:pt x="1677" y="0"/>
                  </a:moveTo>
                  <a:lnTo>
                    <a:pt x="1683" y="0"/>
                  </a:lnTo>
                  <a:lnTo>
                    <a:pt x="1683" y="6"/>
                  </a:lnTo>
                  <a:lnTo>
                    <a:pt x="1677" y="6"/>
                  </a:lnTo>
                  <a:lnTo>
                    <a:pt x="1677" y="0"/>
                  </a:lnTo>
                  <a:close/>
                  <a:moveTo>
                    <a:pt x="1688" y="0"/>
                  </a:moveTo>
                  <a:lnTo>
                    <a:pt x="1694" y="0"/>
                  </a:lnTo>
                  <a:lnTo>
                    <a:pt x="1694" y="6"/>
                  </a:lnTo>
                  <a:lnTo>
                    <a:pt x="1688" y="6"/>
                  </a:lnTo>
                  <a:lnTo>
                    <a:pt x="1688" y="0"/>
                  </a:lnTo>
                  <a:close/>
                  <a:moveTo>
                    <a:pt x="1700" y="0"/>
                  </a:moveTo>
                  <a:lnTo>
                    <a:pt x="1706" y="0"/>
                  </a:lnTo>
                  <a:lnTo>
                    <a:pt x="1706" y="6"/>
                  </a:lnTo>
                  <a:lnTo>
                    <a:pt x="1700" y="6"/>
                  </a:lnTo>
                  <a:lnTo>
                    <a:pt x="1700" y="0"/>
                  </a:lnTo>
                  <a:close/>
                  <a:moveTo>
                    <a:pt x="1712" y="0"/>
                  </a:moveTo>
                  <a:lnTo>
                    <a:pt x="1718" y="0"/>
                  </a:lnTo>
                  <a:lnTo>
                    <a:pt x="1718" y="6"/>
                  </a:lnTo>
                  <a:lnTo>
                    <a:pt x="1712" y="6"/>
                  </a:lnTo>
                  <a:lnTo>
                    <a:pt x="1712" y="0"/>
                  </a:lnTo>
                  <a:close/>
                  <a:moveTo>
                    <a:pt x="1724" y="0"/>
                  </a:moveTo>
                  <a:lnTo>
                    <a:pt x="1730" y="0"/>
                  </a:lnTo>
                  <a:lnTo>
                    <a:pt x="1730" y="6"/>
                  </a:lnTo>
                  <a:lnTo>
                    <a:pt x="1724" y="6"/>
                  </a:lnTo>
                  <a:lnTo>
                    <a:pt x="1724" y="0"/>
                  </a:lnTo>
                  <a:close/>
                  <a:moveTo>
                    <a:pt x="1736" y="0"/>
                  </a:moveTo>
                  <a:lnTo>
                    <a:pt x="1742" y="0"/>
                  </a:lnTo>
                  <a:lnTo>
                    <a:pt x="1742" y="6"/>
                  </a:lnTo>
                  <a:lnTo>
                    <a:pt x="1736" y="6"/>
                  </a:lnTo>
                  <a:lnTo>
                    <a:pt x="1736" y="0"/>
                  </a:lnTo>
                  <a:close/>
                  <a:moveTo>
                    <a:pt x="1748" y="0"/>
                  </a:moveTo>
                  <a:lnTo>
                    <a:pt x="1754" y="0"/>
                  </a:lnTo>
                  <a:lnTo>
                    <a:pt x="1754" y="6"/>
                  </a:lnTo>
                  <a:lnTo>
                    <a:pt x="1748" y="6"/>
                  </a:lnTo>
                  <a:lnTo>
                    <a:pt x="1748" y="0"/>
                  </a:lnTo>
                  <a:close/>
                  <a:moveTo>
                    <a:pt x="1760" y="0"/>
                  </a:moveTo>
                  <a:lnTo>
                    <a:pt x="1766" y="0"/>
                  </a:lnTo>
                  <a:lnTo>
                    <a:pt x="1766" y="6"/>
                  </a:lnTo>
                  <a:lnTo>
                    <a:pt x="1760" y="6"/>
                  </a:lnTo>
                  <a:lnTo>
                    <a:pt x="1760" y="0"/>
                  </a:lnTo>
                  <a:close/>
                  <a:moveTo>
                    <a:pt x="1772" y="0"/>
                  </a:moveTo>
                  <a:lnTo>
                    <a:pt x="1778" y="0"/>
                  </a:lnTo>
                  <a:lnTo>
                    <a:pt x="1778" y="6"/>
                  </a:lnTo>
                  <a:lnTo>
                    <a:pt x="1772" y="6"/>
                  </a:lnTo>
                  <a:lnTo>
                    <a:pt x="1772" y="0"/>
                  </a:lnTo>
                  <a:close/>
                  <a:moveTo>
                    <a:pt x="1784" y="0"/>
                  </a:moveTo>
                  <a:lnTo>
                    <a:pt x="1790" y="0"/>
                  </a:lnTo>
                  <a:lnTo>
                    <a:pt x="1790" y="6"/>
                  </a:lnTo>
                  <a:lnTo>
                    <a:pt x="1784" y="6"/>
                  </a:lnTo>
                  <a:lnTo>
                    <a:pt x="1784" y="0"/>
                  </a:lnTo>
                  <a:close/>
                  <a:moveTo>
                    <a:pt x="1795" y="0"/>
                  </a:moveTo>
                  <a:lnTo>
                    <a:pt x="1801" y="0"/>
                  </a:lnTo>
                  <a:lnTo>
                    <a:pt x="1801" y="6"/>
                  </a:lnTo>
                  <a:lnTo>
                    <a:pt x="1795" y="6"/>
                  </a:lnTo>
                  <a:lnTo>
                    <a:pt x="1795" y="0"/>
                  </a:lnTo>
                  <a:close/>
                  <a:moveTo>
                    <a:pt x="1807" y="0"/>
                  </a:moveTo>
                  <a:lnTo>
                    <a:pt x="1813" y="0"/>
                  </a:lnTo>
                  <a:lnTo>
                    <a:pt x="1813" y="6"/>
                  </a:lnTo>
                  <a:lnTo>
                    <a:pt x="1807" y="6"/>
                  </a:lnTo>
                  <a:lnTo>
                    <a:pt x="1807" y="0"/>
                  </a:lnTo>
                  <a:close/>
                  <a:moveTo>
                    <a:pt x="1819" y="0"/>
                  </a:moveTo>
                  <a:lnTo>
                    <a:pt x="1825" y="0"/>
                  </a:lnTo>
                  <a:lnTo>
                    <a:pt x="1825" y="6"/>
                  </a:lnTo>
                  <a:lnTo>
                    <a:pt x="1819" y="6"/>
                  </a:lnTo>
                  <a:lnTo>
                    <a:pt x="1819" y="0"/>
                  </a:lnTo>
                  <a:close/>
                  <a:moveTo>
                    <a:pt x="1831" y="0"/>
                  </a:moveTo>
                  <a:lnTo>
                    <a:pt x="1837" y="0"/>
                  </a:lnTo>
                  <a:lnTo>
                    <a:pt x="1837" y="6"/>
                  </a:lnTo>
                  <a:lnTo>
                    <a:pt x="1831" y="6"/>
                  </a:lnTo>
                  <a:lnTo>
                    <a:pt x="1831" y="0"/>
                  </a:lnTo>
                  <a:close/>
                  <a:moveTo>
                    <a:pt x="1843" y="0"/>
                  </a:moveTo>
                  <a:lnTo>
                    <a:pt x="1849" y="0"/>
                  </a:lnTo>
                  <a:lnTo>
                    <a:pt x="1849" y="6"/>
                  </a:lnTo>
                  <a:lnTo>
                    <a:pt x="1843" y="6"/>
                  </a:lnTo>
                  <a:lnTo>
                    <a:pt x="1843" y="0"/>
                  </a:lnTo>
                  <a:close/>
                  <a:moveTo>
                    <a:pt x="1855" y="0"/>
                  </a:moveTo>
                  <a:lnTo>
                    <a:pt x="1861" y="0"/>
                  </a:lnTo>
                  <a:lnTo>
                    <a:pt x="1861" y="6"/>
                  </a:lnTo>
                  <a:lnTo>
                    <a:pt x="1855" y="6"/>
                  </a:lnTo>
                  <a:lnTo>
                    <a:pt x="1855" y="0"/>
                  </a:lnTo>
                  <a:close/>
                  <a:moveTo>
                    <a:pt x="1867" y="0"/>
                  </a:moveTo>
                  <a:lnTo>
                    <a:pt x="1873" y="0"/>
                  </a:lnTo>
                  <a:lnTo>
                    <a:pt x="1873" y="6"/>
                  </a:lnTo>
                  <a:lnTo>
                    <a:pt x="1867" y="6"/>
                  </a:lnTo>
                  <a:lnTo>
                    <a:pt x="1867" y="0"/>
                  </a:lnTo>
                  <a:close/>
                  <a:moveTo>
                    <a:pt x="1879" y="0"/>
                  </a:moveTo>
                  <a:lnTo>
                    <a:pt x="1885" y="0"/>
                  </a:lnTo>
                  <a:lnTo>
                    <a:pt x="1885" y="6"/>
                  </a:lnTo>
                  <a:lnTo>
                    <a:pt x="1879" y="6"/>
                  </a:lnTo>
                  <a:lnTo>
                    <a:pt x="1879" y="0"/>
                  </a:lnTo>
                  <a:close/>
                  <a:moveTo>
                    <a:pt x="1891" y="0"/>
                  </a:moveTo>
                  <a:lnTo>
                    <a:pt x="1897" y="0"/>
                  </a:lnTo>
                  <a:lnTo>
                    <a:pt x="1897" y="6"/>
                  </a:lnTo>
                  <a:lnTo>
                    <a:pt x="1891" y="6"/>
                  </a:lnTo>
                  <a:lnTo>
                    <a:pt x="1891" y="0"/>
                  </a:lnTo>
                  <a:close/>
                  <a:moveTo>
                    <a:pt x="1902" y="0"/>
                  </a:moveTo>
                  <a:lnTo>
                    <a:pt x="1908" y="0"/>
                  </a:lnTo>
                  <a:lnTo>
                    <a:pt x="1908" y="6"/>
                  </a:lnTo>
                  <a:lnTo>
                    <a:pt x="1902" y="6"/>
                  </a:lnTo>
                  <a:lnTo>
                    <a:pt x="1902" y="0"/>
                  </a:lnTo>
                  <a:close/>
                  <a:moveTo>
                    <a:pt x="1914" y="0"/>
                  </a:moveTo>
                  <a:lnTo>
                    <a:pt x="1920" y="0"/>
                  </a:lnTo>
                  <a:lnTo>
                    <a:pt x="1920" y="6"/>
                  </a:lnTo>
                  <a:lnTo>
                    <a:pt x="1914" y="6"/>
                  </a:lnTo>
                  <a:lnTo>
                    <a:pt x="1914" y="0"/>
                  </a:lnTo>
                  <a:close/>
                  <a:moveTo>
                    <a:pt x="1926" y="0"/>
                  </a:moveTo>
                  <a:lnTo>
                    <a:pt x="1932" y="0"/>
                  </a:lnTo>
                  <a:lnTo>
                    <a:pt x="1932" y="6"/>
                  </a:lnTo>
                  <a:lnTo>
                    <a:pt x="1926" y="6"/>
                  </a:lnTo>
                  <a:lnTo>
                    <a:pt x="1926" y="0"/>
                  </a:lnTo>
                  <a:close/>
                  <a:moveTo>
                    <a:pt x="1938" y="0"/>
                  </a:moveTo>
                  <a:lnTo>
                    <a:pt x="1944" y="0"/>
                  </a:lnTo>
                  <a:lnTo>
                    <a:pt x="1944" y="6"/>
                  </a:lnTo>
                  <a:lnTo>
                    <a:pt x="1938" y="6"/>
                  </a:lnTo>
                  <a:lnTo>
                    <a:pt x="1938" y="0"/>
                  </a:lnTo>
                  <a:close/>
                  <a:moveTo>
                    <a:pt x="1950" y="0"/>
                  </a:moveTo>
                  <a:lnTo>
                    <a:pt x="1956" y="0"/>
                  </a:lnTo>
                  <a:lnTo>
                    <a:pt x="1956" y="6"/>
                  </a:lnTo>
                  <a:lnTo>
                    <a:pt x="1950" y="6"/>
                  </a:lnTo>
                  <a:lnTo>
                    <a:pt x="1950" y="0"/>
                  </a:lnTo>
                  <a:close/>
                  <a:moveTo>
                    <a:pt x="1962" y="0"/>
                  </a:moveTo>
                  <a:lnTo>
                    <a:pt x="1968" y="0"/>
                  </a:lnTo>
                  <a:lnTo>
                    <a:pt x="1968" y="6"/>
                  </a:lnTo>
                  <a:lnTo>
                    <a:pt x="1962" y="6"/>
                  </a:lnTo>
                  <a:lnTo>
                    <a:pt x="1962" y="0"/>
                  </a:lnTo>
                  <a:close/>
                  <a:moveTo>
                    <a:pt x="1974" y="0"/>
                  </a:moveTo>
                  <a:lnTo>
                    <a:pt x="1980" y="0"/>
                  </a:lnTo>
                  <a:lnTo>
                    <a:pt x="1980" y="6"/>
                  </a:lnTo>
                  <a:lnTo>
                    <a:pt x="1974" y="6"/>
                  </a:lnTo>
                  <a:lnTo>
                    <a:pt x="1974" y="0"/>
                  </a:lnTo>
                  <a:close/>
                </a:path>
              </a:pathLst>
            </a:custGeom>
            <a:solidFill>
              <a:srgbClr val="CCCCCC"/>
            </a:solidFill>
            <a:ln w="9525" cap="flat">
              <a:solidFill>
                <a:srgbClr val="CCCCC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5" name="Freeform 75"/>
            <p:cNvSpPr>
              <a:spLocks noEditPoints="1"/>
            </p:cNvSpPr>
            <p:nvPr/>
          </p:nvSpPr>
          <p:spPr bwMode="auto">
            <a:xfrm>
              <a:off x="825" y="3115"/>
              <a:ext cx="1980" cy="6"/>
            </a:xfrm>
            <a:custGeom>
              <a:avLst/>
              <a:gdLst>
                <a:gd name="T0" fmla="*/ 24 w 1980"/>
                <a:gd name="T1" fmla="*/ 6 h 6"/>
                <a:gd name="T2" fmla="*/ 66 w 1980"/>
                <a:gd name="T3" fmla="*/ 6 h 6"/>
                <a:gd name="T4" fmla="*/ 101 w 1980"/>
                <a:gd name="T5" fmla="*/ 0 h 6"/>
                <a:gd name="T6" fmla="*/ 131 w 1980"/>
                <a:gd name="T7" fmla="*/ 0 h 6"/>
                <a:gd name="T8" fmla="*/ 155 w 1980"/>
                <a:gd name="T9" fmla="*/ 0 h 6"/>
                <a:gd name="T10" fmla="*/ 191 w 1980"/>
                <a:gd name="T11" fmla="*/ 6 h 6"/>
                <a:gd name="T12" fmla="*/ 232 w 1980"/>
                <a:gd name="T13" fmla="*/ 6 h 6"/>
                <a:gd name="T14" fmla="*/ 268 w 1980"/>
                <a:gd name="T15" fmla="*/ 0 h 6"/>
                <a:gd name="T16" fmla="*/ 298 w 1980"/>
                <a:gd name="T17" fmla="*/ 0 h 6"/>
                <a:gd name="T18" fmla="*/ 321 w 1980"/>
                <a:gd name="T19" fmla="*/ 0 h 6"/>
                <a:gd name="T20" fmla="*/ 357 w 1980"/>
                <a:gd name="T21" fmla="*/ 6 h 6"/>
                <a:gd name="T22" fmla="*/ 399 w 1980"/>
                <a:gd name="T23" fmla="*/ 6 h 6"/>
                <a:gd name="T24" fmla="*/ 434 w 1980"/>
                <a:gd name="T25" fmla="*/ 0 h 6"/>
                <a:gd name="T26" fmla="*/ 464 w 1980"/>
                <a:gd name="T27" fmla="*/ 0 h 6"/>
                <a:gd name="T28" fmla="*/ 488 w 1980"/>
                <a:gd name="T29" fmla="*/ 0 h 6"/>
                <a:gd name="T30" fmla="*/ 523 w 1980"/>
                <a:gd name="T31" fmla="*/ 6 h 6"/>
                <a:gd name="T32" fmla="*/ 565 w 1980"/>
                <a:gd name="T33" fmla="*/ 6 h 6"/>
                <a:gd name="T34" fmla="*/ 601 w 1980"/>
                <a:gd name="T35" fmla="*/ 0 h 6"/>
                <a:gd name="T36" fmla="*/ 630 w 1980"/>
                <a:gd name="T37" fmla="*/ 0 h 6"/>
                <a:gd name="T38" fmla="*/ 654 w 1980"/>
                <a:gd name="T39" fmla="*/ 0 h 6"/>
                <a:gd name="T40" fmla="*/ 690 w 1980"/>
                <a:gd name="T41" fmla="*/ 6 h 6"/>
                <a:gd name="T42" fmla="*/ 732 w 1980"/>
                <a:gd name="T43" fmla="*/ 6 h 6"/>
                <a:gd name="T44" fmla="*/ 767 w 1980"/>
                <a:gd name="T45" fmla="*/ 0 h 6"/>
                <a:gd name="T46" fmla="*/ 797 w 1980"/>
                <a:gd name="T47" fmla="*/ 0 h 6"/>
                <a:gd name="T48" fmla="*/ 821 w 1980"/>
                <a:gd name="T49" fmla="*/ 0 h 6"/>
                <a:gd name="T50" fmla="*/ 856 w 1980"/>
                <a:gd name="T51" fmla="*/ 6 h 6"/>
                <a:gd name="T52" fmla="*/ 898 w 1980"/>
                <a:gd name="T53" fmla="*/ 6 h 6"/>
                <a:gd name="T54" fmla="*/ 934 w 1980"/>
                <a:gd name="T55" fmla="*/ 0 h 6"/>
                <a:gd name="T56" fmla="*/ 963 w 1980"/>
                <a:gd name="T57" fmla="*/ 0 h 6"/>
                <a:gd name="T58" fmla="*/ 987 w 1980"/>
                <a:gd name="T59" fmla="*/ 0 h 6"/>
                <a:gd name="T60" fmla="*/ 1023 w 1980"/>
                <a:gd name="T61" fmla="*/ 6 h 6"/>
                <a:gd name="T62" fmla="*/ 1064 w 1980"/>
                <a:gd name="T63" fmla="*/ 6 h 6"/>
                <a:gd name="T64" fmla="*/ 1100 w 1980"/>
                <a:gd name="T65" fmla="*/ 0 h 6"/>
                <a:gd name="T66" fmla="*/ 1130 w 1980"/>
                <a:gd name="T67" fmla="*/ 0 h 6"/>
                <a:gd name="T68" fmla="*/ 1154 w 1980"/>
                <a:gd name="T69" fmla="*/ 0 h 6"/>
                <a:gd name="T70" fmla="*/ 1189 w 1980"/>
                <a:gd name="T71" fmla="*/ 6 h 6"/>
                <a:gd name="T72" fmla="*/ 1231 w 1980"/>
                <a:gd name="T73" fmla="*/ 6 h 6"/>
                <a:gd name="T74" fmla="*/ 1266 w 1980"/>
                <a:gd name="T75" fmla="*/ 0 h 6"/>
                <a:gd name="T76" fmla="*/ 1296 w 1980"/>
                <a:gd name="T77" fmla="*/ 0 h 6"/>
                <a:gd name="T78" fmla="*/ 1320 w 1980"/>
                <a:gd name="T79" fmla="*/ 0 h 6"/>
                <a:gd name="T80" fmla="*/ 1356 w 1980"/>
                <a:gd name="T81" fmla="*/ 6 h 6"/>
                <a:gd name="T82" fmla="*/ 1397 w 1980"/>
                <a:gd name="T83" fmla="*/ 6 h 6"/>
                <a:gd name="T84" fmla="*/ 1433 w 1980"/>
                <a:gd name="T85" fmla="*/ 0 h 6"/>
                <a:gd name="T86" fmla="*/ 1463 w 1980"/>
                <a:gd name="T87" fmla="*/ 0 h 6"/>
                <a:gd name="T88" fmla="*/ 1486 w 1980"/>
                <a:gd name="T89" fmla="*/ 0 h 6"/>
                <a:gd name="T90" fmla="*/ 1522 w 1980"/>
                <a:gd name="T91" fmla="*/ 6 h 6"/>
                <a:gd name="T92" fmla="*/ 1564 w 1980"/>
                <a:gd name="T93" fmla="*/ 6 h 6"/>
                <a:gd name="T94" fmla="*/ 1599 w 1980"/>
                <a:gd name="T95" fmla="*/ 0 h 6"/>
                <a:gd name="T96" fmla="*/ 1629 w 1980"/>
                <a:gd name="T97" fmla="*/ 0 h 6"/>
                <a:gd name="T98" fmla="*/ 1653 w 1980"/>
                <a:gd name="T99" fmla="*/ 0 h 6"/>
                <a:gd name="T100" fmla="*/ 1688 w 1980"/>
                <a:gd name="T101" fmla="*/ 6 h 6"/>
                <a:gd name="T102" fmla="*/ 1730 w 1980"/>
                <a:gd name="T103" fmla="*/ 6 h 6"/>
                <a:gd name="T104" fmla="*/ 1766 w 1980"/>
                <a:gd name="T105" fmla="*/ 0 h 6"/>
                <a:gd name="T106" fmla="*/ 1795 w 1980"/>
                <a:gd name="T107" fmla="*/ 0 h 6"/>
                <a:gd name="T108" fmla="*/ 1819 w 1980"/>
                <a:gd name="T109" fmla="*/ 0 h 6"/>
                <a:gd name="T110" fmla="*/ 1855 w 1980"/>
                <a:gd name="T111" fmla="*/ 6 h 6"/>
                <a:gd name="T112" fmla="*/ 1897 w 1980"/>
                <a:gd name="T113" fmla="*/ 6 h 6"/>
                <a:gd name="T114" fmla="*/ 1932 w 1980"/>
                <a:gd name="T115" fmla="*/ 0 h 6"/>
                <a:gd name="T116" fmla="*/ 1962 w 1980"/>
                <a:gd name="T1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980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  <a:moveTo>
                    <a:pt x="12" y="0"/>
                  </a:moveTo>
                  <a:lnTo>
                    <a:pt x="18" y="0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0"/>
                  </a:lnTo>
                  <a:close/>
                  <a:moveTo>
                    <a:pt x="24" y="0"/>
                  </a:move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24" y="0"/>
                  </a:lnTo>
                  <a:close/>
                  <a:moveTo>
                    <a:pt x="36" y="0"/>
                  </a:moveTo>
                  <a:lnTo>
                    <a:pt x="42" y="0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36" y="0"/>
                  </a:lnTo>
                  <a:close/>
                  <a:moveTo>
                    <a:pt x="48" y="0"/>
                  </a:moveTo>
                  <a:lnTo>
                    <a:pt x="54" y="0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48" y="0"/>
                  </a:lnTo>
                  <a:close/>
                  <a:moveTo>
                    <a:pt x="60" y="0"/>
                  </a:moveTo>
                  <a:lnTo>
                    <a:pt x="66" y="0"/>
                  </a:lnTo>
                  <a:lnTo>
                    <a:pt x="66" y="6"/>
                  </a:lnTo>
                  <a:lnTo>
                    <a:pt x="60" y="6"/>
                  </a:lnTo>
                  <a:lnTo>
                    <a:pt x="60" y="0"/>
                  </a:lnTo>
                  <a:close/>
                  <a:moveTo>
                    <a:pt x="72" y="0"/>
                  </a:moveTo>
                  <a:lnTo>
                    <a:pt x="78" y="0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72" y="0"/>
                  </a:lnTo>
                  <a:close/>
                  <a:moveTo>
                    <a:pt x="84" y="0"/>
                  </a:moveTo>
                  <a:lnTo>
                    <a:pt x="90" y="0"/>
                  </a:lnTo>
                  <a:lnTo>
                    <a:pt x="90" y="6"/>
                  </a:lnTo>
                  <a:lnTo>
                    <a:pt x="84" y="6"/>
                  </a:lnTo>
                  <a:lnTo>
                    <a:pt x="84" y="0"/>
                  </a:lnTo>
                  <a:close/>
                  <a:moveTo>
                    <a:pt x="96" y="0"/>
                  </a:moveTo>
                  <a:lnTo>
                    <a:pt x="101" y="0"/>
                  </a:lnTo>
                  <a:lnTo>
                    <a:pt x="101" y="6"/>
                  </a:lnTo>
                  <a:lnTo>
                    <a:pt x="96" y="6"/>
                  </a:lnTo>
                  <a:lnTo>
                    <a:pt x="96" y="0"/>
                  </a:lnTo>
                  <a:close/>
                  <a:moveTo>
                    <a:pt x="107" y="0"/>
                  </a:moveTo>
                  <a:lnTo>
                    <a:pt x="113" y="0"/>
                  </a:lnTo>
                  <a:lnTo>
                    <a:pt x="113" y="6"/>
                  </a:lnTo>
                  <a:lnTo>
                    <a:pt x="107" y="6"/>
                  </a:lnTo>
                  <a:lnTo>
                    <a:pt x="107" y="0"/>
                  </a:lnTo>
                  <a:close/>
                  <a:moveTo>
                    <a:pt x="119" y="0"/>
                  </a:moveTo>
                  <a:lnTo>
                    <a:pt x="125" y="0"/>
                  </a:lnTo>
                  <a:lnTo>
                    <a:pt x="125" y="6"/>
                  </a:lnTo>
                  <a:lnTo>
                    <a:pt x="119" y="6"/>
                  </a:lnTo>
                  <a:lnTo>
                    <a:pt x="119" y="0"/>
                  </a:lnTo>
                  <a:close/>
                  <a:moveTo>
                    <a:pt x="131" y="0"/>
                  </a:moveTo>
                  <a:lnTo>
                    <a:pt x="137" y="0"/>
                  </a:lnTo>
                  <a:lnTo>
                    <a:pt x="137" y="6"/>
                  </a:lnTo>
                  <a:lnTo>
                    <a:pt x="131" y="6"/>
                  </a:lnTo>
                  <a:lnTo>
                    <a:pt x="131" y="0"/>
                  </a:lnTo>
                  <a:close/>
                  <a:moveTo>
                    <a:pt x="143" y="0"/>
                  </a:moveTo>
                  <a:lnTo>
                    <a:pt x="149" y="0"/>
                  </a:lnTo>
                  <a:lnTo>
                    <a:pt x="149" y="6"/>
                  </a:lnTo>
                  <a:lnTo>
                    <a:pt x="143" y="6"/>
                  </a:lnTo>
                  <a:lnTo>
                    <a:pt x="143" y="0"/>
                  </a:lnTo>
                  <a:close/>
                  <a:moveTo>
                    <a:pt x="155" y="0"/>
                  </a:moveTo>
                  <a:lnTo>
                    <a:pt x="161" y="0"/>
                  </a:lnTo>
                  <a:lnTo>
                    <a:pt x="161" y="6"/>
                  </a:lnTo>
                  <a:lnTo>
                    <a:pt x="155" y="6"/>
                  </a:lnTo>
                  <a:lnTo>
                    <a:pt x="155" y="0"/>
                  </a:lnTo>
                  <a:close/>
                  <a:moveTo>
                    <a:pt x="167" y="0"/>
                  </a:moveTo>
                  <a:lnTo>
                    <a:pt x="173" y="0"/>
                  </a:lnTo>
                  <a:lnTo>
                    <a:pt x="173" y="6"/>
                  </a:lnTo>
                  <a:lnTo>
                    <a:pt x="167" y="6"/>
                  </a:lnTo>
                  <a:lnTo>
                    <a:pt x="167" y="0"/>
                  </a:lnTo>
                  <a:close/>
                  <a:moveTo>
                    <a:pt x="179" y="0"/>
                  </a:moveTo>
                  <a:lnTo>
                    <a:pt x="185" y="0"/>
                  </a:lnTo>
                  <a:lnTo>
                    <a:pt x="185" y="6"/>
                  </a:lnTo>
                  <a:lnTo>
                    <a:pt x="179" y="6"/>
                  </a:lnTo>
                  <a:lnTo>
                    <a:pt x="179" y="0"/>
                  </a:lnTo>
                  <a:close/>
                  <a:moveTo>
                    <a:pt x="191" y="0"/>
                  </a:moveTo>
                  <a:lnTo>
                    <a:pt x="197" y="0"/>
                  </a:lnTo>
                  <a:lnTo>
                    <a:pt x="197" y="6"/>
                  </a:lnTo>
                  <a:lnTo>
                    <a:pt x="191" y="6"/>
                  </a:lnTo>
                  <a:lnTo>
                    <a:pt x="191" y="0"/>
                  </a:lnTo>
                  <a:close/>
                  <a:moveTo>
                    <a:pt x="203" y="0"/>
                  </a:moveTo>
                  <a:lnTo>
                    <a:pt x="208" y="0"/>
                  </a:lnTo>
                  <a:lnTo>
                    <a:pt x="208" y="6"/>
                  </a:lnTo>
                  <a:lnTo>
                    <a:pt x="203" y="6"/>
                  </a:lnTo>
                  <a:lnTo>
                    <a:pt x="203" y="0"/>
                  </a:lnTo>
                  <a:close/>
                  <a:moveTo>
                    <a:pt x="214" y="0"/>
                  </a:moveTo>
                  <a:lnTo>
                    <a:pt x="220" y="0"/>
                  </a:lnTo>
                  <a:lnTo>
                    <a:pt x="220" y="6"/>
                  </a:lnTo>
                  <a:lnTo>
                    <a:pt x="214" y="6"/>
                  </a:lnTo>
                  <a:lnTo>
                    <a:pt x="214" y="0"/>
                  </a:lnTo>
                  <a:close/>
                  <a:moveTo>
                    <a:pt x="226" y="0"/>
                  </a:moveTo>
                  <a:lnTo>
                    <a:pt x="232" y="0"/>
                  </a:lnTo>
                  <a:lnTo>
                    <a:pt x="232" y="6"/>
                  </a:lnTo>
                  <a:lnTo>
                    <a:pt x="226" y="6"/>
                  </a:lnTo>
                  <a:lnTo>
                    <a:pt x="226" y="0"/>
                  </a:lnTo>
                  <a:close/>
                  <a:moveTo>
                    <a:pt x="238" y="0"/>
                  </a:moveTo>
                  <a:lnTo>
                    <a:pt x="244" y="0"/>
                  </a:lnTo>
                  <a:lnTo>
                    <a:pt x="244" y="6"/>
                  </a:lnTo>
                  <a:lnTo>
                    <a:pt x="238" y="6"/>
                  </a:lnTo>
                  <a:lnTo>
                    <a:pt x="238" y="0"/>
                  </a:lnTo>
                  <a:close/>
                  <a:moveTo>
                    <a:pt x="250" y="0"/>
                  </a:moveTo>
                  <a:lnTo>
                    <a:pt x="256" y="0"/>
                  </a:lnTo>
                  <a:lnTo>
                    <a:pt x="256" y="6"/>
                  </a:lnTo>
                  <a:lnTo>
                    <a:pt x="250" y="6"/>
                  </a:lnTo>
                  <a:lnTo>
                    <a:pt x="250" y="0"/>
                  </a:lnTo>
                  <a:close/>
                  <a:moveTo>
                    <a:pt x="262" y="0"/>
                  </a:moveTo>
                  <a:lnTo>
                    <a:pt x="268" y="0"/>
                  </a:lnTo>
                  <a:lnTo>
                    <a:pt x="268" y="6"/>
                  </a:lnTo>
                  <a:lnTo>
                    <a:pt x="262" y="6"/>
                  </a:lnTo>
                  <a:lnTo>
                    <a:pt x="262" y="0"/>
                  </a:lnTo>
                  <a:close/>
                  <a:moveTo>
                    <a:pt x="274" y="0"/>
                  </a:moveTo>
                  <a:lnTo>
                    <a:pt x="280" y="0"/>
                  </a:lnTo>
                  <a:lnTo>
                    <a:pt x="280" y="6"/>
                  </a:lnTo>
                  <a:lnTo>
                    <a:pt x="274" y="6"/>
                  </a:lnTo>
                  <a:lnTo>
                    <a:pt x="274" y="0"/>
                  </a:lnTo>
                  <a:close/>
                  <a:moveTo>
                    <a:pt x="286" y="0"/>
                  </a:moveTo>
                  <a:lnTo>
                    <a:pt x="292" y="0"/>
                  </a:lnTo>
                  <a:lnTo>
                    <a:pt x="292" y="6"/>
                  </a:lnTo>
                  <a:lnTo>
                    <a:pt x="286" y="6"/>
                  </a:lnTo>
                  <a:lnTo>
                    <a:pt x="286" y="0"/>
                  </a:lnTo>
                  <a:close/>
                  <a:moveTo>
                    <a:pt x="298" y="0"/>
                  </a:moveTo>
                  <a:lnTo>
                    <a:pt x="304" y="0"/>
                  </a:lnTo>
                  <a:lnTo>
                    <a:pt x="304" y="6"/>
                  </a:lnTo>
                  <a:lnTo>
                    <a:pt x="298" y="6"/>
                  </a:lnTo>
                  <a:lnTo>
                    <a:pt x="298" y="0"/>
                  </a:lnTo>
                  <a:close/>
                  <a:moveTo>
                    <a:pt x="309" y="0"/>
                  </a:moveTo>
                  <a:lnTo>
                    <a:pt x="315" y="0"/>
                  </a:lnTo>
                  <a:lnTo>
                    <a:pt x="315" y="6"/>
                  </a:lnTo>
                  <a:lnTo>
                    <a:pt x="309" y="6"/>
                  </a:lnTo>
                  <a:lnTo>
                    <a:pt x="309" y="0"/>
                  </a:lnTo>
                  <a:close/>
                  <a:moveTo>
                    <a:pt x="321" y="0"/>
                  </a:moveTo>
                  <a:lnTo>
                    <a:pt x="327" y="0"/>
                  </a:lnTo>
                  <a:lnTo>
                    <a:pt x="327" y="6"/>
                  </a:lnTo>
                  <a:lnTo>
                    <a:pt x="321" y="6"/>
                  </a:lnTo>
                  <a:lnTo>
                    <a:pt x="321" y="0"/>
                  </a:lnTo>
                  <a:close/>
                  <a:moveTo>
                    <a:pt x="333" y="0"/>
                  </a:moveTo>
                  <a:lnTo>
                    <a:pt x="339" y="0"/>
                  </a:lnTo>
                  <a:lnTo>
                    <a:pt x="339" y="6"/>
                  </a:lnTo>
                  <a:lnTo>
                    <a:pt x="333" y="6"/>
                  </a:lnTo>
                  <a:lnTo>
                    <a:pt x="333" y="0"/>
                  </a:lnTo>
                  <a:close/>
                  <a:moveTo>
                    <a:pt x="345" y="0"/>
                  </a:moveTo>
                  <a:lnTo>
                    <a:pt x="351" y="0"/>
                  </a:lnTo>
                  <a:lnTo>
                    <a:pt x="351" y="6"/>
                  </a:lnTo>
                  <a:lnTo>
                    <a:pt x="345" y="6"/>
                  </a:lnTo>
                  <a:lnTo>
                    <a:pt x="345" y="0"/>
                  </a:lnTo>
                  <a:close/>
                  <a:moveTo>
                    <a:pt x="357" y="0"/>
                  </a:moveTo>
                  <a:lnTo>
                    <a:pt x="363" y="0"/>
                  </a:lnTo>
                  <a:lnTo>
                    <a:pt x="363" y="6"/>
                  </a:lnTo>
                  <a:lnTo>
                    <a:pt x="357" y="6"/>
                  </a:lnTo>
                  <a:lnTo>
                    <a:pt x="357" y="0"/>
                  </a:lnTo>
                  <a:close/>
                  <a:moveTo>
                    <a:pt x="369" y="0"/>
                  </a:moveTo>
                  <a:lnTo>
                    <a:pt x="375" y="0"/>
                  </a:lnTo>
                  <a:lnTo>
                    <a:pt x="375" y="6"/>
                  </a:lnTo>
                  <a:lnTo>
                    <a:pt x="369" y="6"/>
                  </a:lnTo>
                  <a:lnTo>
                    <a:pt x="369" y="0"/>
                  </a:lnTo>
                  <a:close/>
                  <a:moveTo>
                    <a:pt x="381" y="0"/>
                  </a:moveTo>
                  <a:lnTo>
                    <a:pt x="387" y="0"/>
                  </a:lnTo>
                  <a:lnTo>
                    <a:pt x="387" y="6"/>
                  </a:lnTo>
                  <a:lnTo>
                    <a:pt x="381" y="6"/>
                  </a:lnTo>
                  <a:lnTo>
                    <a:pt x="381" y="0"/>
                  </a:lnTo>
                  <a:close/>
                  <a:moveTo>
                    <a:pt x="393" y="0"/>
                  </a:moveTo>
                  <a:lnTo>
                    <a:pt x="399" y="0"/>
                  </a:lnTo>
                  <a:lnTo>
                    <a:pt x="399" y="6"/>
                  </a:lnTo>
                  <a:lnTo>
                    <a:pt x="393" y="6"/>
                  </a:lnTo>
                  <a:lnTo>
                    <a:pt x="393" y="0"/>
                  </a:lnTo>
                  <a:close/>
                  <a:moveTo>
                    <a:pt x="405" y="0"/>
                  </a:moveTo>
                  <a:lnTo>
                    <a:pt x="411" y="0"/>
                  </a:lnTo>
                  <a:lnTo>
                    <a:pt x="411" y="6"/>
                  </a:lnTo>
                  <a:lnTo>
                    <a:pt x="405" y="6"/>
                  </a:lnTo>
                  <a:lnTo>
                    <a:pt x="405" y="0"/>
                  </a:lnTo>
                  <a:close/>
                  <a:moveTo>
                    <a:pt x="416" y="0"/>
                  </a:moveTo>
                  <a:lnTo>
                    <a:pt x="422" y="0"/>
                  </a:lnTo>
                  <a:lnTo>
                    <a:pt x="422" y="6"/>
                  </a:lnTo>
                  <a:lnTo>
                    <a:pt x="416" y="6"/>
                  </a:lnTo>
                  <a:lnTo>
                    <a:pt x="416" y="0"/>
                  </a:lnTo>
                  <a:close/>
                  <a:moveTo>
                    <a:pt x="428" y="0"/>
                  </a:moveTo>
                  <a:lnTo>
                    <a:pt x="434" y="0"/>
                  </a:lnTo>
                  <a:lnTo>
                    <a:pt x="434" y="6"/>
                  </a:lnTo>
                  <a:lnTo>
                    <a:pt x="428" y="6"/>
                  </a:lnTo>
                  <a:lnTo>
                    <a:pt x="428" y="0"/>
                  </a:lnTo>
                  <a:close/>
                  <a:moveTo>
                    <a:pt x="440" y="0"/>
                  </a:moveTo>
                  <a:lnTo>
                    <a:pt x="446" y="0"/>
                  </a:lnTo>
                  <a:lnTo>
                    <a:pt x="446" y="6"/>
                  </a:lnTo>
                  <a:lnTo>
                    <a:pt x="440" y="6"/>
                  </a:lnTo>
                  <a:lnTo>
                    <a:pt x="440" y="0"/>
                  </a:lnTo>
                  <a:close/>
                  <a:moveTo>
                    <a:pt x="452" y="0"/>
                  </a:moveTo>
                  <a:lnTo>
                    <a:pt x="458" y="0"/>
                  </a:lnTo>
                  <a:lnTo>
                    <a:pt x="458" y="6"/>
                  </a:lnTo>
                  <a:lnTo>
                    <a:pt x="452" y="6"/>
                  </a:lnTo>
                  <a:lnTo>
                    <a:pt x="452" y="0"/>
                  </a:lnTo>
                  <a:close/>
                  <a:moveTo>
                    <a:pt x="464" y="0"/>
                  </a:moveTo>
                  <a:lnTo>
                    <a:pt x="470" y="0"/>
                  </a:lnTo>
                  <a:lnTo>
                    <a:pt x="470" y="6"/>
                  </a:lnTo>
                  <a:lnTo>
                    <a:pt x="464" y="6"/>
                  </a:lnTo>
                  <a:lnTo>
                    <a:pt x="464" y="0"/>
                  </a:lnTo>
                  <a:close/>
                  <a:moveTo>
                    <a:pt x="476" y="0"/>
                  </a:moveTo>
                  <a:lnTo>
                    <a:pt x="482" y="0"/>
                  </a:lnTo>
                  <a:lnTo>
                    <a:pt x="482" y="6"/>
                  </a:lnTo>
                  <a:lnTo>
                    <a:pt x="476" y="6"/>
                  </a:lnTo>
                  <a:lnTo>
                    <a:pt x="476" y="0"/>
                  </a:lnTo>
                  <a:close/>
                  <a:moveTo>
                    <a:pt x="488" y="0"/>
                  </a:moveTo>
                  <a:lnTo>
                    <a:pt x="494" y="0"/>
                  </a:lnTo>
                  <a:lnTo>
                    <a:pt x="494" y="6"/>
                  </a:lnTo>
                  <a:lnTo>
                    <a:pt x="488" y="6"/>
                  </a:lnTo>
                  <a:lnTo>
                    <a:pt x="488" y="0"/>
                  </a:lnTo>
                  <a:close/>
                  <a:moveTo>
                    <a:pt x="500" y="0"/>
                  </a:moveTo>
                  <a:lnTo>
                    <a:pt x="506" y="0"/>
                  </a:lnTo>
                  <a:lnTo>
                    <a:pt x="506" y="6"/>
                  </a:lnTo>
                  <a:lnTo>
                    <a:pt x="500" y="6"/>
                  </a:lnTo>
                  <a:lnTo>
                    <a:pt x="500" y="0"/>
                  </a:lnTo>
                  <a:close/>
                  <a:moveTo>
                    <a:pt x="512" y="0"/>
                  </a:moveTo>
                  <a:lnTo>
                    <a:pt x="518" y="0"/>
                  </a:lnTo>
                  <a:lnTo>
                    <a:pt x="518" y="6"/>
                  </a:lnTo>
                  <a:lnTo>
                    <a:pt x="512" y="6"/>
                  </a:lnTo>
                  <a:lnTo>
                    <a:pt x="512" y="0"/>
                  </a:lnTo>
                  <a:close/>
                  <a:moveTo>
                    <a:pt x="523" y="0"/>
                  </a:moveTo>
                  <a:lnTo>
                    <a:pt x="529" y="0"/>
                  </a:lnTo>
                  <a:lnTo>
                    <a:pt x="529" y="6"/>
                  </a:lnTo>
                  <a:lnTo>
                    <a:pt x="523" y="6"/>
                  </a:lnTo>
                  <a:lnTo>
                    <a:pt x="523" y="0"/>
                  </a:lnTo>
                  <a:close/>
                  <a:moveTo>
                    <a:pt x="535" y="0"/>
                  </a:moveTo>
                  <a:lnTo>
                    <a:pt x="541" y="0"/>
                  </a:lnTo>
                  <a:lnTo>
                    <a:pt x="541" y="6"/>
                  </a:lnTo>
                  <a:lnTo>
                    <a:pt x="535" y="6"/>
                  </a:lnTo>
                  <a:lnTo>
                    <a:pt x="535" y="0"/>
                  </a:lnTo>
                  <a:close/>
                  <a:moveTo>
                    <a:pt x="547" y="0"/>
                  </a:moveTo>
                  <a:lnTo>
                    <a:pt x="553" y="0"/>
                  </a:lnTo>
                  <a:lnTo>
                    <a:pt x="553" y="6"/>
                  </a:lnTo>
                  <a:lnTo>
                    <a:pt x="547" y="6"/>
                  </a:lnTo>
                  <a:lnTo>
                    <a:pt x="547" y="0"/>
                  </a:lnTo>
                  <a:close/>
                  <a:moveTo>
                    <a:pt x="559" y="0"/>
                  </a:moveTo>
                  <a:lnTo>
                    <a:pt x="565" y="0"/>
                  </a:lnTo>
                  <a:lnTo>
                    <a:pt x="565" y="6"/>
                  </a:lnTo>
                  <a:lnTo>
                    <a:pt x="559" y="6"/>
                  </a:lnTo>
                  <a:lnTo>
                    <a:pt x="559" y="0"/>
                  </a:lnTo>
                  <a:close/>
                  <a:moveTo>
                    <a:pt x="571" y="0"/>
                  </a:moveTo>
                  <a:lnTo>
                    <a:pt x="577" y="0"/>
                  </a:lnTo>
                  <a:lnTo>
                    <a:pt x="577" y="6"/>
                  </a:lnTo>
                  <a:lnTo>
                    <a:pt x="571" y="6"/>
                  </a:lnTo>
                  <a:lnTo>
                    <a:pt x="571" y="0"/>
                  </a:lnTo>
                  <a:close/>
                  <a:moveTo>
                    <a:pt x="583" y="0"/>
                  </a:moveTo>
                  <a:lnTo>
                    <a:pt x="589" y="0"/>
                  </a:lnTo>
                  <a:lnTo>
                    <a:pt x="589" y="6"/>
                  </a:lnTo>
                  <a:lnTo>
                    <a:pt x="583" y="6"/>
                  </a:lnTo>
                  <a:lnTo>
                    <a:pt x="583" y="0"/>
                  </a:lnTo>
                  <a:close/>
                  <a:moveTo>
                    <a:pt x="595" y="0"/>
                  </a:moveTo>
                  <a:lnTo>
                    <a:pt x="601" y="0"/>
                  </a:lnTo>
                  <a:lnTo>
                    <a:pt x="601" y="6"/>
                  </a:lnTo>
                  <a:lnTo>
                    <a:pt x="595" y="6"/>
                  </a:lnTo>
                  <a:lnTo>
                    <a:pt x="595" y="0"/>
                  </a:lnTo>
                  <a:close/>
                  <a:moveTo>
                    <a:pt x="607" y="0"/>
                  </a:moveTo>
                  <a:lnTo>
                    <a:pt x="613" y="0"/>
                  </a:lnTo>
                  <a:lnTo>
                    <a:pt x="613" y="6"/>
                  </a:lnTo>
                  <a:lnTo>
                    <a:pt x="607" y="6"/>
                  </a:lnTo>
                  <a:lnTo>
                    <a:pt x="607" y="0"/>
                  </a:lnTo>
                  <a:close/>
                  <a:moveTo>
                    <a:pt x="619" y="0"/>
                  </a:moveTo>
                  <a:lnTo>
                    <a:pt x="625" y="0"/>
                  </a:lnTo>
                  <a:lnTo>
                    <a:pt x="625" y="6"/>
                  </a:lnTo>
                  <a:lnTo>
                    <a:pt x="619" y="6"/>
                  </a:lnTo>
                  <a:lnTo>
                    <a:pt x="619" y="0"/>
                  </a:lnTo>
                  <a:close/>
                  <a:moveTo>
                    <a:pt x="630" y="0"/>
                  </a:moveTo>
                  <a:lnTo>
                    <a:pt x="636" y="0"/>
                  </a:lnTo>
                  <a:lnTo>
                    <a:pt x="636" y="6"/>
                  </a:lnTo>
                  <a:lnTo>
                    <a:pt x="630" y="6"/>
                  </a:lnTo>
                  <a:lnTo>
                    <a:pt x="630" y="0"/>
                  </a:lnTo>
                  <a:close/>
                  <a:moveTo>
                    <a:pt x="642" y="0"/>
                  </a:moveTo>
                  <a:lnTo>
                    <a:pt x="648" y="0"/>
                  </a:lnTo>
                  <a:lnTo>
                    <a:pt x="648" y="6"/>
                  </a:lnTo>
                  <a:lnTo>
                    <a:pt x="642" y="6"/>
                  </a:lnTo>
                  <a:lnTo>
                    <a:pt x="642" y="0"/>
                  </a:lnTo>
                  <a:close/>
                  <a:moveTo>
                    <a:pt x="654" y="0"/>
                  </a:moveTo>
                  <a:lnTo>
                    <a:pt x="660" y="0"/>
                  </a:lnTo>
                  <a:lnTo>
                    <a:pt x="660" y="6"/>
                  </a:lnTo>
                  <a:lnTo>
                    <a:pt x="654" y="6"/>
                  </a:lnTo>
                  <a:lnTo>
                    <a:pt x="654" y="0"/>
                  </a:lnTo>
                  <a:close/>
                  <a:moveTo>
                    <a:pt x="666" y="0"/>
                  </a:moveTo>
                  <a:lnTo>
                    <a:pt x="672" y="0"/>
                  </a:lnTo>
                  <a:lnTo>
                    <a:pt x="672" y="6"/>
                  </a:lnTo>
                  <a:lnTo>
                    <a:pt x="666" y="6"/>
                  </a:lnTo>
                  <a:lnTo>
                    <a:pt x="666" y="0"/>
                  </a:lnTo>
                  <a:close/>
                  <a:moveTo>
                    <a:pt x="678" y="0"/>
                  </a:moveTo>
                  <a:lnTo>
                    <a:pt x="684" y="0"/>
                  </a:lnTo>
                  <a:lnTo>
                    <a:pt x="684" y="6"/>
                  </a:lnTo>
                  <a:lnTo>
                    <a:pt x="678" y="6"/>
                  </a:lnTo>
                  <a:lnTo>
                    <a:pt x="678" y="0"/>
                  </a:lnTo>
                  <a:close/>
                  <a:moveTo>
                    <a:pt x="690" y="0"/>
                  </a:moveTo>
                  <a:lnTo>
                    <a:pt x="696" y="0"/>
                  </a:lnTo>
                  <a:lnTo>
                    <a:pt x="696" y="6"/>
                  </a:lnTo>
                  <a:lnTo>
                    <a:pt x="690" y="6"/>
                  </a:lnTo>
                  <a:lnTo>
                    <a:pt x="690" y="0"/>
                  </a:lnTo>
                  <a:close/>
                  <a:moveTo>
                    <a:pt x="702" y="0"/>
                  </a:moveTo>
                  <a:lnTo>
                    <a:pt x="708" y="0"/>
                  </a:lnTo>
                  <a:lnTo>
                    <a:pt x="708" y="6"/>
                  </a:lnTo>
                  <a:lnTo>
                    <a:pt x="702" y="6"/>
                  </a:lnTo>
                  <a:lnTo>
                    <a:pt x="702" y="0"/>
                  </a:lnTo>
                  <a:close/>
                  <a:moveTo>
                    <a:pt x="714" y="0"/>
                  </a:moveTo>
                  <a:lnTo>
                    <a:pt x="720" y="0"/>
                  </a:lnTo>
                  <a:lnTo>
                    <a:pt x="720" y="6"/>
                  </a:lnTo>
                  <a:lnTo>
                    <a:pt x="714" y="6"/>
                  </a:lnTo>
                  <a:lnTo>
                    <a:pt x="714" y="0"/>
                  </a:lnTo>
                  <a:close/>
                  <a:moveTo>
                    <a:pt x="726" y="0"/>
                  </a:moveTo>
                  <a:lnTo>
                    <a:pt x="732" y="0"/>
                  </a:lnTo>
                  <a:lnTo>
                    <a:pt x="732" y="6"/>
                  </a:lnTo>
                  <a:lnTo>
                    <a:pt x="726" y="6"/>
                  </a:lnTo>
                  <a:lnTo>
                    <a:pt x="726" y="0"/>
                  </a:lnTo>
                  <a:close/>
                  <a:moveTo>
                    <a:pt x="737" y="0"/>
                  </a:moveTo>
                  <a:lnTo>
                    <a:pt x="743" y="0"/>
                  </a:lnTo>
                  <a:lnTo>
                    <a:pt x="743" y="6"/>
                  </a:lnTo>
                  <a:lnTo>
                    <a:pt x="737" y="6"/>
                  </a:lnTo>
                  <a:lnTo>
                    <a:pt x="737" y="0"/>
                  </a:lnTo>
                  <a:close/>
                  <a:moveTo>
                    <a:pt x="749" y="0"/>
                  </a:moveTo>
                  <a:lnTo>
                    <a:pt x="755" y="0"/>
                  </a:lnTo>
                  <a:lnTo>
                    <a:pt x="755" y="6"/>
                  </a:lnTo>
                  <a:lnTo>
                    <a:pt x="749" y="6"/>
                  </a:lnTo>
                  <a:lnTo>
                    <a:pt x="749" y="0"/>
                  </a:lnTo>
                  <a:close/>
                  <a:moveTo>
                    <a:pt x="761" y="0"/>
                  </a:moveTo>
                  <a:lnTo>
                    <a:pt x="767" y="0"/>
                  </a:lnTo>
                  <a:lnTo>
                    <a:pt x="767" y="6"/>
                  </a:lnTo>
                  <a:lnTo>
                    <a:pt x="761" y="6"/>
                  </a:lnTo>
                  <a:lnTo>
                    <a:pt x="761" y="0"/>
                  </a:lnTo>
                  <a:close/>
                  <a:moveTo>
                    <a:pt x="773" y="0"/>
                  </a:moveTo>
                  <a:lnTo>
                    <a:pt x="779" y="0"/>
                  </a:lnTo>
                  <a:lnTo>
                    <a:pt x="779" y="6"/>
                  </a:lnTo>
                  <a:lnTo>
                    <a:pt x="773" y="6"/>
                  </a:lnTo>
                  <a:lnTo>
                    <a:pt x="773" y="0"/>
                  </a:lnTo>
                  <a:close/>
                  <a:moveTo>
                    <a:pt x="785" y="0"/>
                  </a:moveTo>
                  <a:lnTo>
                    <a:pt x="791" y="0"/>
                  </a:lnTo>
                  <a:lnTo>
                    <a:pt x="791" y="6"/>
                  </a:lnTo>
                  <a:lnTo>
                    <a:pt x="785" y="6"/>
                  </a:lnTo>
                  <a:lnTo>
                    <a:pt x="785" y="0"/>
                  </a:lnTo>
                  <a:close/>
                  <a:moveTo>
                    <a:pt x="797" y="0"/>
                  </a:moveTo>
                  <a:lnTo>
                    <a:pt x="803" y="0"/>
                  </a:lnTo>
                  <a:lnTo>
                    <a:pt x="803" y="6"/>
                  </a:lnTo>
                  <a:lnTo>
                    <a:pt x="797" y="6"/>
                  </a:lnTo>
                  <a:lnTo>
                    <a:pt x="797" y="0"/>
                  </a:lnTo>
                  <a:close/>
                  <a:moveTo>
                    <a:pt x="809" y="0"/>
                  </a:moveTo>
                  <a:lnTo>
                    <a:pt x="815" y="0"/>
                  </a:lnTo>
                  <a:lnTo>
                    <a:pt x="815" y="6"/>
                  </a:lnTo>
                  <a:lnTo>
                    <a:pt x="809" y="6"/>
                  </a:lnTo>
                  <a:lnTo>
                    <a:pt x="809" y="0"/>
                  </a:lnTo>
                  <a:close/>
                  <a:moveTo>
                    <a:pt x="821" y="0"/>
                  </a:moveTo>
                  <a:lnTo>
                    <a:pt x="827" y="0"/>
                  </a:lnTo>
                  <a:lnTo>
                    <a:pt x="827" y="6"/>
                  </a:lnTo>
                  <a:lnTo>
                    <a:pt x="821" y="6"/>
                  </a:lnTo>
                  <a:lnTo>
                    <a:pt x="821" y="0"/>
                  </a:lnTo>
                  <a:close/>
                  <a:moveTo>
                    <a:pt x="833" y="0"/>
                  </a:moveTo>
                  <a:lnTo>
                    <a:pt x="839" y="0"/>
                  </a:lnTo>
                  <a:lnTo>
                    <a:pt x="839" y="6"/>
                  </a:lnTo>
                  <a:lnTo>
                    <a:pt x="833" y="6"/>
                  </a:lnTo>
                  <a:lnTo>
                    <a:pt x="833" y="0"/>
                  </a:lnTo>
                  <a:close/>
                  <a:moveTo>
                    <a:pt x="844" y="0"/>
                  </a:moveTo>
                  <a:lnTo>
                    <a:pt x="850" y="0"/>
                  </a:lnTo>
                  <a:lnTo>
                    <a:pt x="850" y="6"/>
                  </a:lnTo>
                  <a:lnTo>
                    <a:pt x="844" y="6"/>
                  </a:lnTo>
                  <a:lnTo>
                    <a:pt x="844" y="0"/>
                  </a:lnTo>
                  <a:close/>
                  <a:moveTo>
                    <a:pt x="856" y="0"/>
                  </a:moveTo>
                  <a:lnTo>
                    <a:pt x="862" y="0"/>
                  </a:lnTo>
                  <a:lnTo>
                    <a:pt x="862" y="6"/>
                  </a:lnTo>
                  <a:lnTo>
                    <a:pt x="856" y="6"/>
                  </a:lnTo>
                  <a:lnTo>
                    <a:pt x="856" y="0"/>
                  </a:lnTo>
                  <a:close/>
                  <a:moveTo>
                    <a:pt x="868" y="0"/>
                  </a:moveTo>
                  <a:lnTo>
                    <a:pt x="874" y="0"/>
                  </a:lnTo>
                  <a:lnTo>
                    <a:pt x="874" y="6"/>
                  </a:lnTo>
                  <a:lnTo>
                    <a:pt x="868" y="6"/>
                  </a:lnTo>
                  <a:lnTo>
                    <a:pt x="868" y="0"/>
                  </a:lnTo>
                  <a:close/>
                  <a:moveTo>
                    <a:pt x="880" y="0"/>
                  </a:moveTo>
                  <a:lnTo>
                    <a:pt x="886" y="0"/>
                  </a:lnTo>
                  <a:lnTo>
                    <a:pt x="886" y="6"/>
                  </a:lnTo>
                  <a:lnTo>
                    <a:pt x="880" y="6"/>
                  </a:lnTo>
                  <a:lnTo>
                    <a:pt x="880" y="0"/>
                  </a:lnTo>
                  <a:close/>
                  <a:moveTo>
                    <a:pt x="892" y="0"/>
                  </a:moveTo>
                  <a:lnTo>
                    <a:pt x="898" y="0"/>
                  </a:lnTo>
                  <a:lnTo>
                    <a:pt x="898" y="6"/>
                  </a:lnTo>
                  <a:lnTo>
                    <a:pt x="892" y="6"/>
                  </a:lnTo>
                  <a:lnTo>
                    <a:pt x="892" y="0"/>
                  </a:lnTo>
                  <a:close/>
                  <a:moveTo>
                    <a:pt x="904" y="0"/>
                  </a:moveTo>
                  <a:lnTo>
                    <a:pt x="910" y="0"/>
                  </a:lnTo>
                  <a:lnTo>
                    <a:pt x="910" y="6"/>
                  </a:lnTo>
                  <a:lnTo>
                    <a:pt x="904" y="6"/>
                  </a:lnTo>
                  <a:lnTo>
                    <a:pt x="904" y="0"/>
                  </a:lnTo>
                  <a:close/>
                  <a:moveTo>
                    <a:pt x="916" y="0"/>
                  </a:moveTo>
                  <a:lnTo>
                    <a:pt x="922" y="0"/>
                  </a:lnTo>
                  <a:lnTo>
                    <a:pt x="922" y="6"/>
                  </a:lnTo>
                  <a:lnTo>
                    <a:pt x="916" y="6"/>
                  </a:lnTo>
                  <a:lnTo>
                    <a:pt x="916" y="0"/>
                  </a:lnTo>
                  <a:close/>
                  <a:moveTo>
                    <a:pt x="928" y="0"/>
                  </a:moveTo>
                  <a:lnTo>
                    <a:pt x="934" y="0"/>
                  </a:lnTo>
                  <a:lnTo>
                    <a:pt x="934" y="6"/>
                  </a:lnTo>
                  <a:lnTo>
                    <a:pt x="928" y="6"/>
                  </a:lnTo>
                  <a:lnTo>
                    <a:pt x="928" y="0"/>
                  </a:lnTo>
                  <a:close/>
                  <a:moveTo>
                    <a:pt x="940" y="0"/>
                  </a:moveTo>
                  <a:lnTo>
                    <a:pt x="945" y="0"/>
                  </a:lnTo>
                  <a:lnTo>
                    <a:pt x="945" y="6"/>
                  </a:lnTo>
                  <a:lnTo>
                    <a:pt x="940" y="6"/>
                  </a:lnTo>
                  <a:lnTo>
                    <a:pt x="940" y="0"/>
                  </a:lnTo>
                  <a:close/>
                  <a:moveTo>
                    <a:pt x="951" y="0"/>
                  </a:moveTo>
                  <a:lnTo>
                    <a:pt x="957" y="0"/>
                  </a:lnTo>
                  <a:lnTo>
                    <a:pt x="957" y="6"/>
                  </a:lnTo>
                  <a:lnTo>
                    <a:pt x="951" y="6"/>
                  </a:lnTo>
                  <a:lnTo>
                    <a:pt x="951" y="0"/>
                  </a:lnTo>
                  <a:close/>
                  <a:moveTo>
                    <a:pt x="963" y="0"/>
                  </a:moveTo>
                  <a:lnTo>
                    <a:pt x="969" y="0"/>
                  </a:lnTo>
                  <a:lnTo>
                    <a:pt x="969" y="6"/>
                  </a:lnTo>
                  <a:lnTo>
                    <a:pt x="963" y="6"/>
                  </a:lnTo>
                  <a:lnTo>
                    <a:pt x="963" y="0"/>
                  </a:lnTo>
                  <a:close/>
                  <a:moveTo>
                    <a:pt x="975" y="0"/>
                  </a:moveTo>
                  <a:lnTo>
                    <a:pt x="981" y="0"/>
                  </a:lnTo>
                  <a:lnTo>
                    <a:pt x="981" y="6"/>
                  </a:lnTo>
                  <a:lnTo>
                    <a:pt x="975" y="6"/>
                  </a:lnTo>
                  <a:lnTo>
                    <a:pt x="975" y="0"/>
                  </a:lnTo>
                  <a:close/>
                  <a:moveTo>
                    <a:pt x="987" y="0"/>
                  </a:moveTo>
                  <a:lnTo>
                    <a:pt x="993" y="0"/>
                  </a:lnTo>
                  <a:lnTo>
                    <a:pt x="993" y="6"/>
                  </a:lnTo>
                  <a:lnTo>
                    <a:pt x="987" y="6"/>
                  </a:lnTo>
                  <a:lnTo>
                    <a:pt x="987" y="0"/>
                  </a:lnTo>
                  <a:close/>
                  <a:moveTo>
                    <a:pt x="999" y="0"/>
                  </a:moveTo>
                  <a:lnTo>
                    <a:pt x="1005" y="0"/>
                  </a:lnTo>
                  <a:lnTo>
                    <a:pt x="1005" y="6"/>
                  </a:lnTo>
                  <a:lnTo>
                    <a:pt x="999" y="6"/>
                  </a:lnTo>
                  <a:lnTo>
                    <a:pt x="999" y="0"/>
                  </a:lnTo>
                  <a:close/>
                  <a:moveTo>
                    <a:pt x="1011" y="0"/>
                  </a:moveTo>
                  <a:lnTo>
                    <a:pt x="1017" y="0"/>
                  </a:lnTo>
                  <a:lnTo>
                    <a:pt x="1017" y="6"/>
                  </a:lnTo>
                  <a:lnTo>
                    <a:pt x="1011" y="6"/>
                  </a:lnTo>
                  <a:lnTo>
                    <a:pt x="1011" y="0"/>
                  </a:lnTo>
                  <a:close/>
                  <a:moveTo>
                    <a:pt x="1023" y="0"/>
                  </a:moveTo>
                  <a:lnTo>
                    <a:pt x="1029" y="0"/>
                  </a:lnTo>
                  <a:lnTo>
                    <a:pt x="1029" y="6"/>
                  </a:lnTo>
                  <a:lnTo>
                    <a:pt x="1023" y="6"/>
                  </a:lnTo>
                  <a:lnTo>
                    <a:pt x="1023" y="0"/>
                  </a:lnTo>
                  <a:close/>
                  <a:moveTo>
                    <a:pt x="1035" y="0"/>
                  </a:moveTo>
                  <a:lnTo>
                    <a:pt x="1041" y="0"/>
                  </a:lnTo>
                  <a:lnTo>
                    <a:pt x="1041" y="6"/>
                  </a:lnTo>
                  <a:lnTo>
                    <a:pt x="1035" y="6"/>
                  </a:lnTo>
                  <a:lnTo>
                    <a:pt x="1035" y="0"/>
                  </a:lnTo>
                  <a:close/>
                  <a:moveTo>
                    <a:pt x="1047" y="0"/>
                  </a:moveTo>
                  <a:lnTo>
                    <a:pt x="1052" y="0"/>
                  </a:lnTo>
                  <a:lnTo>
                    <a:pt x="1052" y="6"/>
                  </a:lnTo>
                  <a:lnTo>
                    <a:pt x="1047" y="6"/>
                  </a:lnTo>
                  <a:lnTo>
                    <a:pt x="1047" y="0"/>
                  </a:lnTo>
                  <a:close/>
                  <a:moveTo>
                    <a:pt x="1058" y="0"/>
                  </a:moveTo>
                  <a:lnTo>
                    <a:pt x="1064" y="0"/>
                  </a:lnTo>
                  <a:lnTo>
                    <a:pt x="1064" y="6"/>
                  </a:lnTo>
                  <a:lnTo>
                    <a:pt x="1058" y="6"/>
                  </a:lnTo>
                  <a:lnTo>
                    <a:pt x="1058" y="0"/>
                  </a:lnTo>
                  <a:close/>
                  <a:moveTo>
                    <a:pt x="1070" y="0"/>
                  </a:moveTo>
                  <a:lnTo>
                    <a:pt x="1076" y="0"/>
                  </a:lnTo>
                  <a:lnTo>
                    <a:pt x="1076" y="6"/>
                  </a:lnTo>
                  <a:lnTo>
                    <a:pt x="1070" y="6"/>
                  </a:lnTo>
                  <a:lnTo>
                    <a:pt x="1070" y="0"/>
                  </a:lnTo>
                  <a:close/>
                  <a:moveTo>
                    <a:pt x="1082" y="0"/>
                  </a:moveTo>
                  <a:lnTo>
                    <a:pt x="1088" y="0"/>
                  </a:lnTo>
                  <a:lnTo>
                    <a:pt x="1088" y="6"/>
                  </a:lnTo>
                  <a:lnTo>
                    <a:pt x="1082" y="6"/>
                  </a:lnTo>
                  <a:lnTo>
                    <a:pt x="1082" y="0"/>
                  </a:lnTo>
                  <a:close/>
                  <a:moveTo>
                    <a:pt x="1094" y="0"/>
                  </a:moveTo>
                  <a:lnTo>
                    <a:pt x="1100" y="0"/>
                  </a:lnTo>
                  <a:lnTo>
                    <a:pt x="1100" y="6"/>
                  </a:lnTo>
                  <a:lnTo>
                    <a:pt x="1094" y="6"/>
                  </a:lnTo>
                  <a:lnTo>
                    <a:pt x="1094" y="0"/>
                  </a:lnTo>
                  <a:close/>
                  <a:moveTo>
                    <a:pt x="1106" y="0"/>
                  </a:moveTo>
                  <a:lnTo>
                    <a:pt x="1112" y="0"/>
                  </a:lnTo>
                  <a:lnTo>
                    <a:pt x="1112" y="6"/>
                  </a:lnTo>
                  <a:lnTo>
                    <a:pt x="1106" y="6"/>
                  </a:lnTo>
                  <a:lnTo>
                    <a:pt x="1106" y="0"/>
                  </a:lnTo>
                  <a:close/>
                  <a:moveTo>
                    <a:pt x="1118" y="0"/>
                  </a:moveTo>
                  <a:lnTo>
                    <a:pt x="1124" y="0"/>
                  </a:lnTo>
                  <a:lnTo>
                    <a:pt x="1124" y="6"/>
                  </a:lnTo>
                  <a:lnTo>
                    <a:pt x="1118" y="6"/>
                  </a:lnTo>
                  <a:lnTo>
                    <a:pt x="1118" y="0"/>
                  </a:lnTo>
                  <a:close/>
                  <a:moveTo>
                    <a:pt x="1130" y="0"/>
                  </a:moveTo>
                  <a:lnTo>
                    <a:pt x="1136" y="0"/>
                  </a:lnTo>
                  <a:lnTo>
                    <a:pt x="1136" y="6"/>
                  </a:lnTo>
                  <a:lnTo>
                    <a:pt x="1130" y="6"/>
                  </a:lnTo>
                  <a:lnTo>
                    <a:pt x="1130" y="0"/>
                  </a:lnTo>
                  <a:close/>
                  <a:moveTo>
                    <a:pt x="1142" y="0"/>
                  </a:moveTo>
                  <a:lnTo>
                    <a:pt x="1148" y="0"/>
                  </a:lnTo>
                  <a:lnTo>
                    <a:pt x="1148" y="6"/>
                  </a:lnTo>
                  <a:lnTo>
                    <a:pt x="1142" y="6"/>
                  </a:lnTo>
                  <a:lnTo>
                    <a:pt x="1142" y="0"/>
                  </a:lnTo>
                  <a:close/>
                  <a:moveTo>
                    <a:pt x="1154" y="0"/>
                  </a:moveTo>
                  <a:lnTo>
                    <a:pt x="1159" y="0"/>
                  </a:lnTo>
                  <a:lnTo>
                    <a:pt x="1159" y="6"/>
                  </a:lnTo>
                  <a:lnTo>
                    <a:pt x="1154" y="6"/>
                  </a:lnTo>
                  <a:lnTo>
                    <a:pt x="1154" y="0"/>
                  </a:lnTo>
                  <a:close/>
                  <a:moveTo>
                    <a:pt x="1165" y="0"/>
                  </a:moveTo>
                  <a:lnTo>
                    <a:pt x="1171" y="0"/>
                  </a:lnTo>
                  <a:lnTo>
                    <a:pt x="1171" y="6"/>
                  </a:lnTo>
                  <a:lnTo>
                    <a:pt x="1165" y="6"/>
                  </a:lnTo>
                  <a:lnTo>
                    <a:pt x="1165" y="0"/>
                  </a:lnTo>
                  <a:close/>
                  <a:moveTo>
                    <a:pt x="1177" y="0"/>
                  </a:moveTo>
                  <a:lnTo>
                    <a:pt x="1183" y="0"/>
                  </a:lnTo>
                  <a:lnTo>
                    <a:pt x="1183" y="6"/>
                  </a:lnTo>
                  <a:lnTo>
                    <a:pt x="1177" y="6"/>
                  </a:lnTo>
                  <a:lnTo>
                    <a:pt x="1177" y="0"/>
                  </a:lnTo>
                  <a:close/>
                  <a:moveTo>
                    <a:pt x="1189" y="0"/>
                  </a:moveTo>
                  <a:lnTo>
                    <a:pt x="1195" y="0"/>
                  </a:lnTo>
                  <a:lnTo>
                    <a:pt x="1195" y="6"/>
                  </a:lnTo>
                  <a:lnTo>
                    <a:pt x="1189" y="6"/>
                  </a:lnTo>
                  <a:lnTo>
                    <a:pt x="1189" y="0"/>
                  </a:lnTo>
                  <a:close/>
                  <a:moveTo>
                    <a:pt x="1201" y="0"/>
                  </a:moveTo>
                  <a:lnTo>
                    <a:pt x="1207" y="0"/>
                  </a:lnTo>
                  <a:lnTo>
                    <a:pt x="1207" y="6"/>
                  </a:lnTo>
                  <a:lnTo>
                    <a:pt x="1201" y="6"/>
                  </a:lnTo>
                  <a:lnTo>
                    <a:pt x="1201" y="0"/>
                  </a:lnTo>
                  <a:close/>
                  <a:moveTo>
                    <a:pt x="1213" y="0"/>
                  </a:moveTo>
                  <a:lnTo>
                    <a:pt x="1219" y="0"/>
                  </a:lnTo>
                  <a:lnTo>
                    <a:pt x="1219" y="6"/>
                  </a:lnTo>
                  <a:lnTo>
                    <a:pt x="1213" y="6"/>
                  </a:lnTo>
                  <a:lnTo>
                    <a:pt x="1213" y="0"/>
                  </a:lnTo>
                  <a:close/>
                  <a:moveTo>
                    <a:pt x="1225" y="0"/>
                  </a:moveTo>
                  <a:lnTo>
                    <a:pt x="1231" y="0"/>
                  </a:lnTo>
                  <a:lnTo>
                    <a:pt x="1231" y="6"/>
                  </a:lnTo>
                  <a:lnTo>
                    <a:pt x="1225" y="6"/>
                  </a:lnTo>
                  <a:lnTo>
                    <a:pt x="1225" y="0"/>
                  </a:lnTo>
                  <a:close/>
                  <a:moveTo>
                    <a:pt x="1237" y="0"/>
                  </a:moveTo>
                  <a:lnTo>
                    <a:pt x="1243" y="0"/>
                  </a:lnTo>
                  <a:lnTo>
                    <a:pt x="1243" y="6"/>
                  </a:lnTo>
                  <a:lnTo>
                    <a:pt x="1237" y="6"/>
                  </a:lnTo>
                  <a:lnTo>
                    <a:pt x="1237" y="0"/>
                  </a:lnTo>
                  <a:close/>
                  <a:moveTo>
                    <a:pt x="1249" y="0"/>
                  </a:moveTo>
                  <a:lnTo>
                    <a:pt x="1255" y="0"/>
                  </a:lnTo>
                  <a:lnTo>
                    <a:pt x="1255" y="6"/>
                  </a:lnTo>
                  <a:lnTo>
                    <a:pt x="1249" y="6"/>
                  </a:lnTo>
                  <a:lnTo>
                    <a:pt x="1249" y="0"/>
                  </a:lnTo>
                  <a:close/>
                  <a:moveTo>
                    <a:pt x="1261" y="0"/>
                  </a:moveTo>
                  <a:lnTo>
                    <a:pt x="1266" y="0"/>
                  </a:lnTo>
                  <a:lnTo>
                    <a:pt x="1266" y="6"/>
                  </a:lnTo>
                  <a:lnTo>
                    <a:pt x="1261" y="6"/>
                  </a:lnTo>
                  <a:lnTo>
                    <a:pt x="1261" y="0"/>
                  </a:lnTo>
                  <a:close/>
                  <a:moveTo>
                    <a:pt x="1272" y="0"/>
                  </a:moveTo>
                  <a:lnTo>
                    <a:pt x="1278" y="0"/>
                  </a:lnTo>
                  <a:lnTo>
                    <a:pt x="1278" y="6"/>
                  </a:lnTo>
                  <a:lnTo>
                    <a:pt x="1272" y="6"/>
                  </a:lnTo>
                  <a:lnTo>
                    <a:pt x="1272" y="0"/>
                  </a:lnTo>
                  <a:close/>
                  <a:moveTo>
                    <a:pt x="1284" y="0"/>
                  </a:moveTo>
                  <a:lnTo>
                    <a:pt x="1290" y="0"/>
                  </a:lnTo>
                  <a:lnTo>
                    <a:pt x="1290" y="6"/>
                  </a:lnTo>
                  <a:lnTo>
                    <a:pt x="1284" y="6"/>
                  </a:lnTo>
                  <a:lnTo>
                    <a:pt x="1284" y="0"/>
                  </a:lnTo>
                  <a:close/>
                  <a:moveTo>
                    <a:pt x="1296" y="0"/>
                  </a:moveTo>
                  <a:lnTo>
                    <a:pt x="1302" y="0"/>
                  </a:lnTo>
                  <a:lnTo>
                    <a:pt x="1302" y="6"/>
                  </a:lnTo>
                  <a:lnTo>
                    <a:pt x="1296" y="6"/>
                  </a:lnTo>
                  <a:lnTo>
                    <a:pt x="1296" y="0"/>
                  </a:lnTo>
                  <a:close/>
                  <a:moveTo>
                    <a:pt x="1308" y="0"/>
                  </a:moveTo>
                  <a:lnTo>
                    <a:pt x="1314" y="0"/>
                  </a:lnTo>
                  <a:lnTo>
                    <a:pt x="1314" y="6"/>
                  </a:lnTo>
                  <a:lnTo>
                    <a:pt x="1308" y="6"/>
                  </a:lnTo>
                  <a:lnTo>
                    <a:pt x="1308" y="0"/>
                  </a:lnTo>
                  <a:close/>
                  <a:moveTo>
                    <a:pt x="1320" y="0"/>
                  </a:moveTo>
                  <a:lnTo>
                    <a:pt x="1326" y="0"/>
                  </a:lnTo>
                  <a:lnTo>
                    <a:pt x="1326" y="6"/>
                  </a:lnTo>
                  <a:lnTo>
                    <a:pt x="1320" y="6"/>
                  </a:lnTo>
                  <a:lnTo>
                    <a:pt x="1320" y="0"/>
                  </a:lnTo>
                  <a:close/>
                  <a:moveTo>
                    <a:pt x="1332" y="0"/>
                  </a:moveTo>
                  <a:lnTo>
                    <a:pt x="1338" y="0"/>
                  </a:lnTo>
                  <a:lnTo>
                    <a:pt x="1338" y="6"/>
                  </a:lnTo>
                  <a:lnTo>
                    <a:pt x="1332" y="6"/>
                  </a:lnTo>
                  <a:lnTo>
                    <a:pt x="1332" y="0"/>
                  </a:lnTo>
                  <a:close/>
                  <a:moveTo>
                    <a:pt x="1344" y="0"/>
                  </a:moveTo>
                  <a:lnTo>
                    <a:pt x="1350" y="0"/>
                  </a:lnTo>
                  <a:lnTo>
                    <a:pt x="1350" y="6"/>
                  </a:lnTo>
                  <a:lnTo>
                    <a:pt x="1344" y="6"/>
                  </a:lnTo>
                  <a:lnTo>
                    <a:pt x="1344" y="0"/>
                  </a:lnTo>
                  <a:close/>
                  <a:moveTo>
                    <a:pt x="1356" y="0"/>
                  </a:moveTo>
                  <a:lnTo>
                    <a:pt x="1362" y="0"/>
                  </a:lnTo>
                  <a:lnTo>
                    <a:pt x="1362" y="6"/>
                  </a:lnTo>
                  <a:lnTo>
                    <a:pt x="1356" y="6"/>
                  </a:lnTo>
                  <a:lnTo>
                    <a:pt x="1356" y="0"/>
                  </a:lnTo>
                  <a:close/>
                  <a:moveTo>
                    <a:pt x="1368" y="0"/>
                  </a:moveTo>
                  <a:lnTo>
                    <a:pt x="1373" y="0"/>
                  </a:lnTo>
                  <a:lnTo>
                    <a:pt x="1373" y="6"/>
                  </a:lnTo>
                  <a:lnTo>
                    <a:pt x="1368" y="6"/>
                  </a:lnTo>
                  <a:lnTo>
                    <a:pt x="1368" y="0"/>
                  </a:lnTo>
                  <a:close/>
                  <a:moveTo>
                    <a:pt x="1379" y="0"/>
                  </a:moveTo>
                  <a:lnTo>
                    <a:pt x="1385" y="0"/>
                  </a:lnTo>
                  <a:lnTo>
                    <a:pt x="1385" y="6"/>
                  </a:lnTo>
                  <a:lnTo>
                    <a:pt x="1379" y="6"/>
                  </a:lnTo>
                  <a:lnTo>
                    <a:pt x="1379" y="0"/>
                  </a:lnTo>
                  <a:close/>
                  <a:moveTo>
                    <a:pt x="1391" y="0"/>
                  </a:moveTo>
                  <a:lnTo>
                    <a:pt x="1397" y="0"/>
                  </a:lnTo>
                  <a:lnTo>
                    <a:pt x="1397" y="6"/>
                  </a:lnTo>
                  <a:lnTo>
                    <a:pt x="1391" y="6"/>
                  </a:lnTo>
                  <a:lnTo>
                    <a:pt x="1391" y="0"/>
                  </a:lnTo>
                  <a:close/>
                  <a:moveTo>
                    <a:pt x="1403" y="0"/>
                  </a:moveTo>
                  <a:lnTo>
                    <a:pt x="1409" y="0"/>
                  </a:lnTo>
                  <a:lnTo>
                    <a:pt x="1409" y="6"/>
                  </a:lnTo>
                  <a:lnTo>
                    <a:pt x="1403" y="6"/>
                  </a:lnTo>
                  <a:lnTo>
                    <a:pt x="1403" y="0"/>
                  </a:lnTo>
                  <a:close/>
                  <a:moveTo>
                    <a:pt x="1415" y="0"/>
                  </a:moveTo>
                  <a:lnTo>
                    <a:pt x="1421" y="0"/>
                  </a:lnTo>
                  <a:lnTo>
                    <a:pt x="1421" y="6"/>
                  </a:lnTo>
                  <a:lnTo>
                    <a:pt x="1415" y="6"/>
                  </a:lnTo>
                  <a:lnTo>
                    <a:pt x="1415" y="0"/>
                  </a:lnTo>
                  <a:close/>
                  <a:moveTo>
                    <a:pt x="1427" y="0"/>
                  </a:moveTo>
                  <a:lnTo>
                    <a:pt x="1433" y="0"/>
                  </a:lnTo>
                  <a:lnTo>
                    <a:pt x="1433" y="6"/>
                  </a:lnTo>
                  <a:lnTo>
                    <a:pt x="1427" y="6"/>
                  </a:lnTo>
                  <a:lnTo>
                    <a:pt x="1427" y="0"/>
                  </a:lnTo>
                  <a:close/>
                  <a:moveTo>
                    <a:pt x="1439" y="0"/>
                  </a:moveTo>
                  <a:lnTo>
                    <a:pt x="1445" y="0"/>
                  </a:lnTo>
                  <a:lnTo>
                    <a:pt x="1445" y="6"/>
                  </a:lnTo>
                  <a:lnTo>
                    <a:pt x="1439" y="6"/>
                  </a:lnTo>
                  <a:lnTo>
                    <a:pt x="1439" y="0"/>
                  </a:lnTo>
                  <a:close/>
                  <a:moveTo>
                    <a:pt x="1451" y="0"/>
                  </a:moveTo>
                  <a:lnTo>
                    <a:pt x="1457" y="0"/>
                  </a:lnTo>
                  <a:lnTo>
                    <a:pt x="1457" y="6"/>
                  </a:lnTo>
                  <a:lnTo>
                    <a:pt x="1451" y="6"/>
                  </a:lnTo>
                  <a:lnTo>
                    <a:pt x="1451" y="0"/>
                  </a:lnTo>
                  <a:close/>
                  <a:moveTo>
                    <a:pt x="1463" y="0"/>
                  </a:moveTo>
                  <a:lnTo>
                    <a:pt x="1469" y="0"/>
                  </a:lnTo>
                  <a:lnTo>
                    <a:pt x="1469" y="6"/>
                  </a:lnTo>
                  <a:lnTo>
                    <a:pt x="1463" y="6"/>
                  </a:lnTo>
                  <a:lnTo>
                    <a:pt x="1463" y="0"/>
                  </a:lnTo>
                  <a:close/>
                  <a:moveTo>
                    <a:pt x="1474" y="0"/>
                  </a:moveTo>
                  <a:lnTo>
                    <a:pt x="1480" y="0"/>
                  </a:lnTo>
                  <a:lnTo>
                    <a:pt x="1480" y="6"/>
                  </a:lnTo>
                  <a:lnTo>
                    <a:pt x="1474" y="6"/>
                  </a:lnTo>
                  <a:lnTo>
                    <a:pt x="1474" y="0"/>
                  </a:lnTo>
                  <a:close/>
                  <a:moveTo>
                    <a:pt x="1486" y="0"/>
                  </a:moveTo>
                  <a:lnTo>
                    <a:pt x="1492" y="0"/>
                  </a:lnTo>
                  <a:lnTo>
                    <a:pt x="1492" y="6"/>
                  </a:lnTo>
                  <a:lnTo>
                    <a:pt x="1486" y="6"/>
                  </a:lnTo>
                  <a:lnTo>
                    <a:pt x="1486" y="0"/>
                  </a:lnTo>
                  <a:close/>
                  <a:moveTo>
                    <a:pt x="1498" y="0"/>
                  </a:moveTo>
                  <a:lnTo>
                    <a:pt x="1504" y="0"/>
                  </a:lnTo>
                  <a:lnTo>
                    <a:pt x="1504" y="6"/>
                  </a:lnTo>
                  <a:lnTo>
                    <a:pt x="1498" y="6"/>
                  </a:lnTo>
                  <a:lnTo>
                    <a:pt x="1498" y="0"/>
                  </a:lnTo>
                  <a:close/>
                  <a:moveTo>
                    <a:pt x="1510" y="0"/>
                  </a:moveTo>
                  <a:lnTo>
                    <a:pt x="1516" y="0"/>
                  </a:lnTo>
                  <a:lnTo>
                    <a:pt x="1516" y="6"/>
                  </a:lnTo>
                  <a:lnTo>
                    <a:pt x="1510" y="6"/>
                  </a:lnTo>
                  <a:lnTo>
                    <a:pt x="1510" y="0"/>
                  </a:lnTo>
                  <a:close/>
                  <a:moveTo>
                    <a:pt x="1522" y="0"/>
                  </a:moveTo>
                  <a:lnTo>
                    <a:pt x="1528" y="0"/>
                  </a:lnTo>
                  <a:lnTo>
                    <a:pt x="1528" y="6"/>
                  </a:lnTo>
                  <a:lnTo>
                    <a:pt x="1522" y="6"/>
                  </a:lnTo>
                  <a:lnTo>
                    <a:pt x="1522" y="0"/>
                  </a:lnTo>
                  <a:close/>
                  <a:moveTo>
                    <a:pt x="1534" y="0"/>
                  </a:moveTo>
                  <a:lnTo>
                    <a:pt x="1540" y="0"/>
                  </a:lnTo>
                  <a:lnTo>
                    <a:pt x="1540" y="6"/>
                  </a:lnTo>
                  <a:lnTo>
                    <a:pt x="1534" y="6"/>
                  </a:lnTo>
                  <a:lnTo>
                    <a:pt x="1534" y="0"/>
                  </a:lnTo>
                  <a:close/>
                  <a:moveTo>
                    <a:pt x="1546" y="0"/>
                  </a:moveTo>
                  <a:lnTo>
                    <a:pt x="1552" y="0"/>
                  </a:lnTo>
                  <a:lnTo>
                    <a:pt x="1552" y="6"/>
                  </a:lnTo>
                  <a:lnTo>
                    <a:pt x="1546" y="6"/>
                  </a:lnTo>
                  <a:lnTo>
                    <a:pt x="1546" y="0"/>
                  </a:lnTo>
                  <a:close/>
                  <a:moveTo>
                    <a:pt x="1558" y="0"/>
                  </a:moveTo>
                  <a:lnTo>
                    <a:pt x="1564" y="0"/>
                  </a:lnTo>
                  <a:lnTo>
                    <a:pt x="1564" y="6"/>
                  </a:lnTo>
                  <a:lnTo>
                    <a:pt x="1558" y="6"/>
                  </a:lnTo>
                  <a:lnTo>
                    <a:pt x="1558" y="0"/>
                  </a:lnTo>
                  <a:close/>
                  <a:moveTo>
                    <a:pt x="1570" y="0"/>
                  </a:moveTo>
                  <a:lnTo>
                    <a:pt x="1576" y="0"/>
                  </a:lnTo>
                  <a:lnTo>
                    <a:pt x="1576" y="6"/>
                  </a:lnTo>
                  <a:lnTo>
                    <a:pt x="1570" y="6"/>
                  </a:lnTo>
                  <a:lnTo>
                    <a:pt x="1570" y="0"/>
                  </a:lnTo>
                  <a:close/>
                  <a:moveTo>
                    <a:pt x="1581" y="0"/>
                  </a:moveTo>
                  <a:lnTo>
                    <a:pt x="1587" y="0"/>
                  </a:lnTo>
                  <a:lnTo>
                    <a:pt x="1587" y="6"/>
                  </a:lnTo>
                  <a:lnTo>
                    <a:pt x="1581" y="6"/>
                  </a:lnTo>
                  <a:lnTo>
                    <a:pt x="1581" y="0"/>
                  </a:lnTo>
                  <a:close/>
                  <a:moveTo>
                    <a:pt x="1593" y="0"/>
                  </a:moveTo>
                  <a:lnTo>
                    <a:pt x="1599" y="0"/>
                  </a:lnTo>
                  <a:lnTo>
                    <a:pt x="1599" y="6"/>
                  </a:lnTo>
                  <a:lnTo>
                    <a:pt x="1593" y="6"/>
                  </a:lnTo>
                  <a:lnTo>
                    <a:pt x="1593" y="0"/>
                  </a:lnTo>
                  <a:close/>
                  <a:moveTo>
                    <a:pt x="1605" y="0"/>
                  </a:moveTo>
                  <a:lnTo>
                    <a:pt x="1611" y="0"/>
                  </a:lnTo>
                  <a:lnTo>
                    <a:pt x="1611" y="6"/>
                  </a:lnTo>
                  <a:lnTo>
                    <a:pt x="1605" y="6"/>
                  </a:lnTo>
                  <a:lnTo>
                    <a:pt x="1605" y="0"/>
                  </a:lnTo>
                  <a:close/>
                  <a:moveTo>
                    <a:pt x="1617" y="0"/>
                  </a:moveTo>
                  <a:lnTo>
                    <a:pt x="1623" y="0"/>
                  </a:lnTo>
                  <a:lnTo>
                    <a:pt x="1623" y="6"/>
                  </a:lnTo>
                  <a:lnTo>
                    <a:pt x="1617" y="6"/>
                  </a:lnTo>
                  <a:lnTo>
                    <a:pt x="1617" y="0"/>
                  </a:lnTo>
                  <a:close/>
                  <a:moveTo>
                    <a:pt x="1629" y="0"/>
                  </a:moveTo>
                  <a:lnTo>
                    <a:pt x="1635" y="0"/>
                  </a:lnTo>
                  <a:lnTo>
                    <a:pt x="1635" y="6"/>
                  </a:lnTo>
                  <a:lnTo>
                    <a:pt x="1629" y="6"/>
                  </a:lnTo>
                  <a:lnTo>
                    <a:pt x="1629" y="0"/>
                  </a:lnTo>
                  <a:close/>
                  <a:moveTo>
                    <a:pt x="1641" y="0"/>
                  </a:moveTo>
                  <a:lnTo>
                    <a:pt x="1647" y="0"/>
                  </a:lnTo>
                  <a:lnTo>
                    <a:pt x="1647" y="6"/>
                  </a:lnTo>
                  <a:lnTo>
                    <a:pt x="1641" y="6"/>
                  </a:lnTo>
                  <a:lnTo>
                    <a:pt x="1641" y="0"/>
                  </a:lnTo>
                  <a:close/>
                  <a:moveTo>
                    <a:pt x="1653" y="0"/>
                  </a:moveTo>
                  <a:lnTo>
                    <a:pt x="1659" y="0"/>
                  </a:lnTo>
                  <a:lnTo>
                    <a:pt x="1659" y="6"/>
                  </a:lnTo>
                  <a:lnTo>
                    <a:pt x="1653" y="6"/>
                  </a:lnTo>
                  <a:lnTo>
                    <a:pt x="1653" y="0"/>
                  </a:lnTo>
                  <a:close/>
                  <a:moveTo>
                    <a:pt x="1665" y="0"/>
                  </a:moveTo>
                  <a:lnTo>
                    <a:pt x="1671" y="0"/>
                  </a:lnTo>
                  <a:lnTo>
                    <a:pt x="1671" y="6"/>
                  </a:lnTo>
                  <a:lnTo>
                    <a:pt x="1665" y="6"/>
                  </a:lnTo>
                  <a:lnTo>
                    <a:pt x="1665" y="0"/>
                  </a:lnTo>
                  <a:close/>
                  <a:moveTo>
                    <a:pt x="1677" y="0"/>
                  </a:moveTo>
                  <a:lnTo>
                    <a:pt x="1683" y="0"/>
                  </a:lnTo>
                  <a:lnTo>
                    <a:pt x="1683" y="6"/>
                  </a:lnTo>
                  <a:lnTo>
                    <a:pt x="1677" y="6"/>
                  </a:lnTo>
                  <a:lnTo>
                    <a:pt x="1677" y="0"/>
                  </a:lnTo>
                  <a:close/>
                  <a:moveTo>
                    <a:pt x="1688" y="0"/>
                  </a:moveTo>
                  <a:lnTo>
                    <a:pt x="1694" y="0"/>
                  </a:lnTo>
                  <a:lnTo>
                    <a:pt x="1694" y="6"/>
                  </a:lnTo>
                  <a:lnTo>
                    <a:pt x="1688" y="6"/>
                  </a:lnTo>
                  <a:lnTo>
                    <a:pt x="1688" y="0"/>
                  </a:lnTo>
                  <a:close/>
                  <a:moveTo>
                    <a:pt x="1700" y="0"/>
                  </a:moveTo>
                  <a:lnTo>
                    <a:pt x="1706" y="0"/>
                  </a:lnTo>
                  <a:lnTo>
                    <a:pt x="1706" y="6"/>
                  </a:lnTo>
                  <a:lnTo>
                    <a:pt x="1700" y="6"/>
                  </a:lnTo>
                  <a:lnTo>
                    <a:pt x="1700" y="0"/>
                  </a:lnTo>
                  <a:close/>
                  <a:moveTo>
                    <a:pt x="1712" y="0"/>
                  </a:moveTo>
                  <a:lnTo>
                    <a:pt x="1718" y="0"/>
                  </a:lnTo>
                  <a:lnTo>
                    <a:pt x="1718" y="6"/>
                  </a:lnTo>
                  <a:lnTo>
                    <a:pt x="1712" y="6"/>
                  </a:lnTo>
                  <a:lnTo>
                    <a:pt x="1712" y="0"/>
                  </a:lnTo>
                  <a:close/>
                  <a:moveTo>
                    <a:pt x="1724" y="0"/>
                  </a:moveTo>
                  <a:lnTo>
                    <a:pt x="1730" y="0"/>
                  </a:lnTo>
                  <a:lnTo>
                    <a:pt x="1730" y="6"/>
                  </a:lnTo>
                  <a:lnTo>
                    <a:pt x="1724" y="6"/>
                  </a:lnTo>
                  <a:lnTo>
                    <a:pt x="1724" y="0"/>
                  </a:lnTo>
                  <a:close/>
                  <a:moveTo>
                    <a:pt x="1736" y="0"/>
                  </a:moveTo>
                  <a:lnTo>
                    <a:pt x="1742" y="0"/>
                  </a:lnTo>
                  <a:lnTo>
                    <a:pt x="1742" y="6"/>
                  </a:lnTo>
                  <a:lnTo>
                    <a:pt x="1736" y="6"/>
                  </a:lnTo>
                  <a:lnTo>
                    <a:pt x="1736" y="0"/>
                  </a:lnTo>
                  <a:close/>
                  <a:moveTo>
                    <a:pt x="1748" y="0"/>
                  </a:moveTo>
                  <a:lnTo>
                    <a:pt x="1754" y="0"/>
                  </a:lnTo>
                  <a:lnTo>
                    <a:pt x="1754" y="6"/>
                  </a:lnTo>
                  <a:lnTo>
                    <a:pt x="1748" y="6"/>
                  </a:lnTo>
                  <a:lnTo>
                    <a:pt x="1748" y="0"/>
                  </a:lnTo>
                  <a:close/>
                  <a:moveTo>
                    <a:pt x="1760" y="0"/>
                  </a:moveTo>
                  <a:lnTo>
                    <a:pt x="1766" y="0"/>
                  </a:lnTo>
                  <a:lnTo>
                    <a:pt x="1766" y="6"/>
                  </a:lnTo>
                  <a:lnTo>
                    <a:pt x="1760" y="6"/>
                  </a:lnTo>
                  <a:lnTo>
                    <a:pt x="1760" y="0"/>
                  </a:lnTo>
                  <a:close/>
                  <a:moveTo>
                    <a:pt x="1772" y="0"/>
                  </a:moveTo>
                  <a:lnTo>
                    <a:pt x="1778" y="0"/>
                  </a:lnTo>
                  <a:lnTo>
                    <a:pt x="1778" y="6"/>
                  </a:lnTo>
                  <a:lnTo>
                    <a:pt x="1772" y="6"/>
                  </a:lnTo>
                  <a:lnTo>
                    <a:pt x="1772" y="0"/>
                  </a:lnTo>
                  <a:close/>
                  <a:moveTo>
                    <a:pt x="1784" y="0"/>
                  </a:moveTo>
                  <a:lnTo>
                    <a:pt x="1790" y="0"/>
                  </a:lnTo>
                  <a:lnTo>
                    <a:pt x="1790" y="6"/>
                  </a:lnTo>
                  <a:lnTo>
                    <a:pt x="1784" y="6"/>
                  </a:lnTo>
                  <a:lnTo>
                    <a:pt x="1784" y="0"/>
                  </a:lnTo>
                  <a:close/>
                  <a:moveTo>
                    <a:pt x="1795" y="0"/>
                  </a:moveTo>
                  <a:lnTo>
                    <a:pt x="1801" y="0"/>
                  </a:lnTo>
                  <a:lnTo>
                    <a:pt x="1801" y="6"/>
                  </a:lnTo>
                  <a:lnTo>
                    <a:pt x="1795" y="6"/>
                  </a:lnTo>
                  <a:lnTo>
                    <a:pt x="1795" y="0"/>
                  </a:lnTo>
                  <a:close/>
                  <a:moveTo>
                    <a:pt x="1807" y="0"/>
                  </a:moveTo>
                  <a:lnTo>
                    <a:pt x="1813" y="0"/>
                  </a:lnTo>
                  <a:lnTo>
                    <a:pt x="1813" y="6"/>
                  </a:lnTo>
                  <a:lnTo>
                    <a:pt x="1807" y="6"/>
                  </a:lnTo>
                  <a:lnTo>
                    <a:pt x="1807" y="0"/>
                  </a:lnTo>
                  <a:close/>
                  <a:moveTo>
                    <a:pt x="1819" y="0"/>
                  </a:moveTo>
                  <a:lnTo>
                    <a:pt x="1825" y="0"/>
                  </a:lnTo>
                  <a:lnTo>
                    <a:pt x="1825" y="6"/>
                  </a:lnTo>
                  <a:lnTo>
                    <a:pt x="1819" y="6"/>
                  </a:lnTo>
                  <a:lnTo>
                    <a:pt x="1819" y="0"/>
                  </a:lnTo>
                  <a:close/>
                  <a:moveTo>
                    <a:pt x="1831" y="0"/>
                  </a:moveTo>
                  <a:lnTo>
                    <a:pt x="1837" y="0"/>
                  </a:lnTo>
                  <a:lnTo>
                    <a:pt x="1837" y="6"/>
                  </a:lnTo>
                  <a:lnTo>
                    <a:pt x="1831" y="6"/>
                  </a:lnTo>
                  <a:lnTo>
                    <a:pt x="1831" y="0"/>
                  </a:lnTo>
                  <a:close/>
                  <a:moveTo>
                    <a:pt x="1843" y="0"/>
                  </a:moveTo>
                  <a:lnTo>
                    <a:pt x="1849" y="0"/>
                  </a:lnTo>
                  <a:lnTo>
                    <a:pt x="1849" y="6"/>
                  </a:lnTo>
                  <a:lnTo>
                    <a:pt x="1843" y="6"/>
                  </a:lnTo>
                  <a:lnTo>
                    <a:pt x="1843" y="0"/>
                  </a:lnTo>
                  <a:close/>
                  <a:moveTo>
                    <a:pt x="1855" y="0"/>
                  </a:moveTo>
                  <a:lnTo>
                    <a:pt x="1861" y="0"/>
                  </a:lnTo>
                  <a:lnTo>
                    <a:pt x="1861" y="6"/>
                  </a:lnTo>
                  <a:lnTo>
                    <a:pt x="1855" y="6"/>
                  </a:lnTo>
                  <a:lnTo>
                    <a:pt x="1855" y="0"/>
                  </a:lnTo>
                  <a:close/>
                  <a:moveTo>
                    <a:pt x="1867" y="0"/>
                  </a:moveTo>
                  <a:lnTo>
                    <a:pt x="1873" y="0"/>
                  </a:lnTo>
                  <a:lnTo>
                    <a:pt x="1873" y="6"/>
                  </a:lnTo>
                  <a:lnTo>
                    <a:pt x="1867" y="6"/>
                  </a:lnTo>
                  <a:lnTo>
                    <a:pt x="1867" y="0"/>
                  </a:lnTo>
                  <a:close/>
                  <a:moveTo>
                    <a:pt x="1879" y="0"/>
                  </a:moveTo>
                  <a:lnTo>
                    <a:pt x="1885" y="0"/>
                  </a:lnTo>
                  <a:lnTo>
                    <a:pt x="1885" y="6"/>
                  </a:lnTo>
                  <a:lnTo>
                    <a:pt x="1879" y="6"/>
                  </a:lnTo>
                  <a:lnTo>
                    <a:pt x="1879" y="0"/>
                  </a:lnTo>
                  <a:close/>
                  <a:moveTo>
                    <a:pt x="1891" y="0"/>
                  </a:moveTo>
                  <a:lnTo>
                    <a:pt x="1897" y="0"/>
                  </a:lnTo>
                  <a:lnTo>
                    <a:pt x="1897" y="6"/>
                  </a:lnTo>
                  <a:lnTo>
                    <a:pt x="1891" y="6"/>
                  </a:lnTo>
                  <a:lnTo>
                    <a:pt x="1891" y="0"/>
                  </a:lnTo>
                  <a:close/>
                  <a:moveTo>
                    <a:pt x="1902" y="0"/>
                  </a:moveTo>
                  <a:lnTo>
                    <a:pt x="1908" y="0"/>
                  </a:lnTo>
                  <a:lnTo>
                    <a:pt x="1908" y="6"/>
                  </a:lnTo>
                  <a:lnTo>
                    <a:pt x="1902" y="6"/>
                  </a:lnTo>
                  <a:lnTo>
                    <a:pt x="1902" y="0"/>
                  </a:lnTo>
                  <a:close/>
                  <a:moveTo>
                    <a:pt x="1914" y="0"/>
                  </a:moveTo>
                  <a:lnTo>
                    <a:pt x="1920" y="0"/>
                  </a:lnTo>
                  <a:lnTo>
                    <a:pt x="1920" y="6"/>
                  </a:lnTo>
                  <a:lnTo>
                    <a:pt x="1914" y="6"/>
                  </a:lnTo>
                  <a:lnTo>
                    <a:pt x="1914" y="0"/>
                  </a:lnTo>
                  <a:close/>
                  <a:moveTo>
                    <a:pt x="1926" y="0"/>
                  </a:moveTo>
                  <a:lnTo>
                    <a:pt x="1932" y="0"/>
                  </a:lnTo>
                  <a:lnTo>
                    <a:pt x="1932" y="6"/>
                  </a:lnTo>
                  <a:lnTo>
                    <a:pt x="1926" y="6"/>
                  </a:lnTo>
                  <a:lnTo>
                    <a:pt x="1926" y="0"/>
                  </a:lnTo>
                  <a:close/>
                  <a:moveTo>
                    <a:pt x="1938" y="0"/>
                  </a:moveTo>
                  <a:lnTo>
                    <a:pt x="1944" y="0"/>
                  </a:lnTo>
                  <a:lnTo>
                    <a:pt x="1944" y="6"/>
                  </a:lnTo>
                  <a:lnTo>
                    <a:pt x="1938" y="6"/>
                  </a:lnTo>
                  <a:lnTo>
                    <a:pt x="1938" y="0"/>
                  </a:lnTo>
                  <a:close/>
                  <a:moveTo>
                    <a:pt x="1950" y="0"/>
                  </a:moveTo>
                  <a:lnTo>
                    <a:pt x="1956" y="0"/>
                  </a:lnTo>
                  <a:lnTo>
                    <a:pt x="1956" y="6"/>
                  </a:lnTo>
                  <a:lnTo>
                    <a:pt x="1950" y="6"/>
                  </a:lnTo>
                  <a:lnTo>
                    <a:pt x="1950" y="0"/>
                  </a:lnTo>
                  <a:close/>
                  <a:moveTo>
                    <a:pt x="1962" y="0"/>
                  </a:moveTo>
                  <a:lnTo>
                    <a:pt x="1968" y="0"/>
                  </a:lnTo>
                  <a:lnTo>
                    <a:pt x="1968" y="6"/>
                  </a:lnTo>
                  <a:lnTo>
                    <a:pt x="1962" y="6"/>
                  </a:lnTo>
                  <a:lnTo>
                    <a:pt x="1962" y="0"/>
                  </a:lnTo>
                  <a:close/>
                  <a:moveTo>
                    <a:pt x="1974" y="0"/>
                  </a:moveTo>
                  <a:lnTo>
                    <a:pt x="1980" y="0"/>
                  </a:lnTo>
                  <a:lnTo>
                    <a:pt x="1980" y="6"/>
                  </a:lnTo>
                  <a:lnTo>
                    <a:pt x="1974" y="6"/>
                  </a:lnTo>
                  <a:lnTo>
                    <a:pt x="1974" y="0"/>
                  </a:lnTo>
                  <a:close/>
                </a:path>
              </a:pathLst>
            </a:custGeom>
            <a:solidFill>
              <a:srgbClr val="CCCCCC"/>
            </a:solidFill>
            <a:ln w="9525" cap="flat">
              <a:solidFill>
                <a:srgbClr val="CCCCC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6" name="Freeform 76"/>
            <p:cNvSpPr>
              <a:spLocks noEditPoints="1"/>
            </p:cNvSpPr>
            <p:nvPr/>
          </p:nvSpPr>
          <p:spPr bwMode="auto">
            <a:xfrm>
              <a:off x="825" y="3003"/>
              <a:ext cx="1980" cy="5"/>
            </a:xfrm>
            <a:custGeom>
              <a:avLst/>
              <a:gdLst>
                <a:gd name="T0" fmla="*/ 24 w 1980"/>
                <a:gd name="T1" fmla="*/ 5 h 5"/>
                <a:gd name="T2" fmla="*/ 66 w 1980"/>
                <a:gd name="T3" fmla="*/ 5 h 5"/>
                <a:gd name="T4" fmla="*/ 101 w 1980"/>
                <a:gd name="T5" fmla="*/ 0 h 5"/>
                <a:gd name="T6" fmla="*/ 131 w 1980"/>
                <a:gd name="T7" fmla="*/ 0 h 5"/>
                <a:gd name="T8" fmla="*/ 155 w 1980"/>
                <a:gd name="T9" fmla="*/ 0 h 5"/>
                <a:gd name="T10" fmla="*/ 191 w 1980"/>
                <a:gd name="T11" fmla="*/ 5 h 5"/>
                <a:gd name="T12" fmla="*/ 232 w 1980"/>
                <a:gd name="T13" fmla="*/ 5 h 5"/>
                <a:gd name="T14" fmla="*/ 268 w 1980"/>
                <a:gd name="T15" fmla="*/ 0 h 5"/>
                <a:gd name="T16" fmla="*/ 298 w 1980"/>
                <a:gd name="T17" fmla="*/ 0 h 5"/>
                <a:gd name="T18" fmla="*/ 321 w 1980"/>
                <a:gd name="T19" fmla="*/ 0 h 5"/>
                <a:gd name="T20" fmla="*/ 357 w 1980"/>
                <a:gd name="T21" fmla="*/ 5 h 5"/>
                <a:gd name="T22" fmla="*/ 399 w 1980"/>
                <a:gd name="T23" fmla="*/ 5 h 5"/>
                <a:gd name="T24" fmla="*/ 434 w 1980"/>
                <a:gd name="T25" fmla="*/ 0 h 5"/>
                <a:gd name="T26" fmla="*/ 464 w 1980"/>
                <a:gd name="T27" fmla="*/ 0 h 5"/>
                <a:gd name="T28" fmla="*/ 488 w 1980"/>
                <a:gd name="T29" fmla="*/ 0 h 5"/>
                <a:gd name="T30" fmla="*/ 523 w 1980"/>
                <a:gd name="T31" fmla="*/ 5 h 5"/>
                <a:gd name="T32" fmla="*/ 565 w 1980"/>
                <a:gd name="T33" fmla="*/ 5 h 5"/>
                <a:gd name="T34" fmla="*/ 601 w 1980"/>
                <a:gd name="T35" fmla="*/ 0 h 5"/>
                <a:gd name="T36" fmla="*/ 630 w 1980"/>
                <a:gd name="T37" fmla="*/ 0 h 5"/>
                <a:gd name="T38" fmla="*/ 654 w 1980"/>
                <a:gd name="T39" fmla="*/ 0 h 5"/>
                <a:gd name="T40" fmla="*/ 690 w 1980"/>
                <a:gd name="T41" fmla="*/ 5 h 5"/>
                <a:gd name="T42" fmla="*/ 732 w 1980"/>
                <a:gd name="T43" fmla="*/ 5 h 5"/>
                <a:gd name="T44" fmla="*/ 767 w 1980"/>
                <a:gd name="T45" fmla="*/ 0 h 5"/>
                <a:gd name="T46" fmla="*/ 797 w 1980"/>
                <a:gd name="T47" fmla="*/ 0 h 5"/>
                <a:gd name="T48" fmla="*/ 821 w 1980"/>
                <a:gd name="T49" fmla="*/ 0 h 5"/>
                <a:gd name="T50" fmla="*/ 856 w 1980"/>
                <a:gd name="T51" fmla="*/ 5 h 5"/>
                <a:gd name="T52" fmla="*/ 898 w 1980"/>
                <a:gd name="T53" fmla="*/ 5 h 5"/>
                <a:gd name="T54" fmla="*/ 934 w 1980"/>
                <a:gd name="T55" fmla="*/ 0 h 5"/>
                <a:gd name="T56" fmla="*/ 963 w 1980"/>
                <a:gd name="T57" fmla="*/ 0 h 5"/>
                <a:gd name="T58" fmla="*/ 987 w 1980"/>
                <a:gd name="T59" fmla="*/ 0 h 5"/>
                <a:gd name="T60" fmla="*/ 1023 w 1980"/>
                <a:gd name="T61" fmla="*/ 5 h 5"/>
                <a:gd name="T62" fmla="*/ 1064 w 1980"/>
                <a:gd name="T63" fmla="*/ 5 h 5"/>
                <a:gd name="T64" fmla="*/ 1100 w 1980"/>
                <a:gd name="T65" fmla="*/ 0 h 5"/>
                <a:gd name="T66" fmla="*/ 1130 w 1980"/>
                <a:gd name="T67" fmla="*/ 0 h 5"/>
                <a:gd name="T68" fmla="*/ 1154 w 1980"/>
                <a:gd name="T69" fmla="*/ 0 h 5"/>
                <a:gd name="T70" fmla="*/ 1189 w 1980"/>
                <a:gd name="T71" fmla="*/ 5 h 5"/>
                <a:gd name="T72" fmla="*/ 1231 w 1980"/>
                <a:gd name="T73" fmla="*/ 5 h 5"/>
                <a:gd name="T74" fmla="*/ 1266 w 1980"/>
                <a:gd name="T75" fmla="*/ 0 h 5"/>
                <a:gd name="T76" fmla="*/ 1296 w 1980"/>
                <a:gd name="T77" fmla="*/ 0 h 5"/>
                <a:gd name="T78" fmla="*/ 1320 w 1980"/>
                <a:gd name="T79" fmla="*/ 0 h 5"/>
                <a:gd name="T80" fmla="*/ 1356 w 1980"/>
                <a:gd name="T81" fmla="*/ 5 h 5"/>
                <a:gd name="T82" fmla="*/ 1397 w 1980"/>
                <a:gd name="T83" fmla="*/ 5 h 5"/>
                <a:gd name="T84" fmla="*/ 1433 w 1980"/>
                <a:gd name="T85" fmla="*/ 0 h 5"/>
                <a:gd name="T86" fmla="*/ 1463 w 1980"/>
                <a:gd name="T87" fmla="*/ 0 h 5"/>
                <a:gd name="T88" fmla="*/ 1486 w 1980"/>
                <a:gd name="T89" fmla="*/ 0 h 5"/>
                <a:gd name="T90" fmla="*/ 1522 w 1980"/>
                <a:gd name="T91" fmla="*/ 5 h 5"/>
                <a:gd name="T92" fmla="*/ 1564 w 1980"/>
                <a:gd name="T93" fmla="*/ 5 h 5"/>
                <a:gd name="T94" fmla="*/ 1599 w 1980"/>
                <a:gd name="T95" fmla="*/ 0 h 5"/>
                <a:gd name="T96" fmla="*/ 1629 w 1980"/>
                <a:gd name="T97" fmla="*/ 0 h 5"/>
                <a:gd name="T98" fmla="*/ 1653 w 1980"/>
                <a:gd name="T99" fmla="*/ 0 h 5"/>
                <a:gd name="T100" fmla="*/ 1688 w 1980"/>
                <a:gd name="T101" fmla="*/ 5 h 5"/>
                <a:gd name="T102" fmla="*/ 1730 w 1980"/>
                <a:gd name="T103" fmla="*/ 5 h 5"/>
                <a:gd name="T104" fmla="*/ 1766 w 1980"/>
                <a:gd name="T105" fmla="*/ 0 h 5"/>
                <a:gd name="T106" fmla="*/ 1795 w 1980"/>
                <a:gd name="T107" fmla="*/ 0 h 5"/>
                <a:gd name="T108" fmla="*/ 1819 w 1980"/>
                <a:gd name="T109" fmla="*/ 0 h 5"/>
                <a:gd name="T110" fmla="*/ 1855 w 1980"/>
                <a:gd name="T111" fmla="*/ 5 h 5"/>
                <a:gd name="T112" fmla="*/ 1897 w 1980"/>
                <a:gd name="T113" fmla="*/ 5 h 5"/>
                <a:gd name="T114" fmla="*/ 1932 w 1980"/>
                <a:gd name="T115" fmla="*/ 0 h 5"/>
                <a:gd name="T116" fmla="*/ 1962 w 1980"/>
                <a:gd name="T11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980" h="5">
                  <a:moveTo>
                    <a:pt x="0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close/>
                  <a:moveTo>
                    <a:pt x="12" y="0"/>
                  </a:moveTo>
                  <a:lnTo>
                    <a:pt x="18" y="0"/>
                  </a:lnTo>
                  <a:lnTo>
                    <a:pt x="18" y="5"/>
                  </a:lnTo>
                  <a:lnTo>
                    <a:pt x="12" y="5"/>
                  </a:lnTo>
                  <a:lnTo>
                    <a:pt x="12" y="0"/>
                  </a:lnTo>
                  <a:close/>
                  <a:moveTo>
                    <a:pt x="24" y="0"/>
                  </a:moveTo>
                  <a:lnTo>
                    <a:pt x="30" y="0"/>
                  </a:lnTo>
                  <a:lnTo>
                    <a:pt x="30" y="5"/>
                  </a:lnTo>
                  <a:lnTo>
                    <a:pt x="24" y="5"/>
                  </a:lnTo>
                  <a:lnTo>
                    <a:pt x="24" y="0"/>
                  </a:lnTo>
                  <a:close/>
                  <a:moveTo>
                    <a:pt x="36" y="0"/>
                  </a:moveTo>
                  <a:lnTo>
                    <a:pt x="42" y="0"/>
                  </a:lnTo>
                  <a:lnTo>
                    <a:pt x="42" y="5"/>
                  </a:lnTo>
                  <a:lnTo>
                    <a:pt x="36" y="5"/>
                  </a:lnTo>
                  <a:lnTo>
                    <a:pt x="36" y="0"/>
                  </a:lnTo>
                  <a:close/>
                  <a:moveTo>
                    <a:pt x="48" y="0"/>
                  </a:moveTo>
                  <a:lnTo>
                    <a:pt x="54" y="0"/>
                  </a:lnTo>
                  <a:lnTo>
                    <a:pt x="54" y="5"/>
                  </a:lnTo>
                  <a:lnTo>
                    <a:pt x="48" y="5"/>
                  </a:lnTo>
                  <a:lnTo>
                    <a:pt x="48" y="0"/>
                  </a:lnTo>
                  <a:close/>
                  <a:moveTo>
                    <a:pt x="60" y="0"/>
                  </a:moveTo>
                  <a:lnTo>
                    <a:pt x="66" y="0"/>
                  </a:lnTo>
                  <a:lnTo>
                    <a:pt x="66" y="5"/>
                  </a:lnTo>
                  <a:lnTo>
                    <a:pt x="60" y="5"/>
                  </a:lnTo>
                  <a:lnTo>
                    <a:pt x="60" y="0"/>
                  </a:lnTo>
                  <a:close/>
                  <a:moveTo>
                    <a:pt x="72" y="0"/>
                  </a:moveTo>
                  <a:lnTo>
                    <a:pt x="78" y="0"/>
                  </a:lnTo>
                  <a:lnTo>
                    <a:pt x="78" y="5"/>
                  </a:lnTo>
                  <a:lnTo>
                    <a:pt x="72" y="5"/>
                  </a:lnTo>
                  <a:lnTo>
                    <a:pt x="72" y="0"/>
                  </a:lnTo>
                  <a:close/>
                  <a:moveTo>
                    <a:pt x="84" y="0"/>
                  </a:moveTo>
                  <a:lnTo>
                    <a:pt x="90" y="0"/>
                  </a:lnTo>
                  <a:lnTo>
                    <a:pt x="90" y="5"/>
                  </a:lnTo>
                  <a:lnTo>
                    <a:pt x="84" y="5"/>
                  </a:lnTo>
                  <a:lnTo>
                    <a:pt x="84" y="0"/>
                  </a:lnTo>
                  <a:close/>
                  <a:moveTo>
                    <a:pt x="96" y="0"/>
                  </a:moveTo>
                  <a:lnTo>
                    <a:pt x="101" y="0"/>
                  </a:lnTo>
                  <a:lnTo>
                    <a:pt x="101" y="5"/>
                  </a:lnTo>
                  <a:lnTo>
                    <a:pt x="96" y="5"/>
                  </a:lnTo>
                  <a:lnTo>
                    <a:pt x="96" y="0"/>
                  </a:lnTo>
                  <a:close/>
                  <a:moveTo>
                    <a:pt x="107" y="0"/>
                  </a:moveTo>
                  <a:lnTo>
                    <a:pt x="113" y="0"/>
                  </a:lnTo>
                  <a:lnTo>
                    <a:pt x="113" y="5"/>
                  </a:lnTo>
                  <a:lnTo>
                    <a:pt x="107" y="5"/>
                  </a:lnTo>
                  <a:lnTo>
                    <a:pt x="107" y="0"/>
                  </a:lnTo>
                  <a:close/>
                  <a:moveTo>
                    <a:pt x="119" y="0"/>
                  </a:moveTo>
                  <a:lnTo>
                    <a:pt x="125" y="0"/>
                  </a:lnTo>
                  <a:lnTo>
                    <a:pt x="125" y="5"/>
                  </a:lnTo>
                  <a:lnTo>
                    <a:pt x="119" y="5"/>
                  </a:lnTo>
                  <a:lnTo>
                    <a:pt x="119" y="0"/>
                  </a:lnTo>
                  <a:close/>
                  <a:moveTo>
                    <a:pt x="131" y="0"/>
                  </a:moveTo>
                  <a:lnTo>
                    <a:pt x="137" y="0"/>
                  </a:lnTo>
                  <a:lnTo>
                    <a:pt x="137" y="5"/>
                  </a:lnTo>
                  <a:lnTo>
                    <a:pt x="131" y="5"/>
                  </a:lnTo>
                  <a:lnTo>
                    <a:pt x="131" y="0"/>
                  </a:lnTo>
                  <a:close/>
                  <a:moveTo>
                    <a:pt x="143" y="0"/>
                  </a:moveTo>
                  <a:lnTo>
                    <a:pt x="149" y="0"/>
                  </a:lnTo>
                  <a:lnTo>
                    <a:pt x="149" y="5"/>
                  </a:lnTo>
                  <a:lnTo>
                    <a:pt x="143" y="5"/>
                  </a:lnTo>
                  <a:lnTo>
                    <a:pt x="143" y="0"/>
                  </a:lnTo>
                  <a:close/>
                  <a:moveTo>
                    <a:pt x="155" y="0"/>
                  </a:moveTo>
                  <a:lnTo>
                    <a:pt x="161" y="0"/>
                  </a:lnTo>
                  <a:lnTo>
                    <a:pt x="161" y="5"/>
                  </a:lnTo>
                  <a:lnTo>
                    <a:pt x="155" y="5"/>
                  </a:lnTo>
                  <a:lnTo>
                    <a:pt x="155" y="0"/>
                  </a:lnTo>
                  <a:close/>
                  <a:moveTo>
                    <a:pt x="167" y="0"/>
                  </a:moveTo>
                  <a:lnTo>
                    <a:pt x="173" y="0"/>
                  </a:lnTo>
                  <a:lnTo>
                    <a:pt x="173" y="5"/>
                  </a:lnTo>
                  <a:lnTo>
                    <a:pt x="167" y="5"/>
                  </a:lnTo>
                  <a:lnTo>
                    <a:pt x="167" y="0"/>
                  </a:lnTo>
                  <a:close/>
                  <a:moveTo>
                    <a:pt x="179" y="0"/>
                  </a:moveTo>
                  <a:lnTo>
                    <a:pt x="185" y="0"/>
                  </a:lnTo>
                  <a:lnTo>
                    <a:pt x="185" y="5"/>
                  </a:lnTo>
                  <a:lnTo>
                    <a:pt x="179" y="5"/>
                  </a:lnTo>
                  <a:lnTo>
                    <a:pt x="179" y="0"/>
                  </a:lnTo>
                  <a:close/>
                  <a:moveTo>
                    <a:pt x="191" y="0"/>
                  </a:moveTo>
                  <a:lnTo>
                    <a:pt x="197" y="0"/>
                  </a:lnTo>
                  <a:lnTo>
                    <a:pt x="197" y="5"/>
                  </a:lnTo>
                  <a:lnTo>
                    <a:pt x="191" y="5"/>
                  </a:lnTo>
                  <a:lnTo>
                    <a:pt x="191" y="0"/>
                  </a:lnTo>
                  <a:close/>
                  <a:moveTo>
                    <a:pt x="203" y="0"/>
                  </a:moveTo>
                  <a:lnTo>
                    <a:pt x="208" y="0"/>
                  </a:lnTo>
                  <a:lnTo>
                    <a:pt x="208" y="5"/>
                  </a:lnTo>
                  <a:lnTo>
                    <a:pt x="203" y="5"/>
                  </a:lnTo>
                  <a:lnTo>
                    <a:pt x="203" y="0"/>
                  </a:lnTo>
                  <a:close/>
                  <a:moveTo>
                    <a:pt x="214" y="0"/>
                  </a:moveTo>
                  <a:lnTo>
                    <a:pt x="220" y="0"/>
                  </a:lnTo>
                  <a:lnTo>
                    <a:pt x="220" y="5"/>
                  </a:lnTo>
                  <a:lnTo>
                    <a:pt x="214" y="5"/>
                  </a:lnTo>
                  <a:lnTo>
                    <a:pt x="214" y="0"/>
                  </a:lnTo>
                  <a:close/>
                  <a:moveTo>
                    <a:pt x="226" y="0"/>
                  </a:moveTo>
                  <a:lnTo>
                    <a:pt x="232" y="0"/>
                  </a:lnTo>
                  <a:lnTo>
                    <a:pt x="232" y="5"/>
                  </a:lnTo>
                  <a:lnTo>
                    <a:pt x="226" y="5"/>
                  </a:lnTo>
                  <a:lnTo>
                    <a:pt x="226" y="0"/>
                  </a:lnTo>
                  <a:close/>
                  <a:moveTo>
                    <a:pt x="238" y="0"/>
                  </a:moveTo>
                  <a:lnTo>
                    <a:pt x="244" y="0"/>
                  </a:lnTo>
                  <a:lnTo>
                    <a:pt x="244" y="5"/>
                  </a:lnTo>
                  <a:lnTo>
                    <a:pt x="238" y="5"/>
                  </a:lnTo>
                  <a:lnTo>
                    <a:pt x="238" y="0"/>
                  </a:lnTo>
                  <a:close/>
                  <a:moveTo>
                    <a:pt x="250" y="0"/>
                  </a:moveTo>
                  <a:lnTo>
                    <a:pt x="256" y="0"/>
                  </a:lnTo>
                  <a:lnTo>
                    <a:pt x="256" y="5"/>
                  </a:lnTo>
                  <a:lnTo>
                    <a:pt x="250" y="5"/>
                  </a:lnTo>
                  <a:lnTo>
                    <a:pt x="250" y="0"/>
                  </a:lnTo>
                  <a:close/>
                  <a:moveTo>
                    <a:pt x="262" y="0"/>
                  </a:moveTo>
                  <a:lnTo>
                    <a:pt x="268" y="0"/>
                  </a:lnTo>
                  <a:lnTo>
                    <a:pt x="268" y="5"/>
                  </a:lnTo>
                  <a:lnTo>
                    <a:pt x="262" y="5"/>
                  </a:lnTo>
                  <a:lnTo>
                    <a:pt x="262" y="0"/>
                  </a:lnTo>
                  <a:close/>
                  <a:moveTo>
                    <a:pt x="274" y="0"/>
                  </a:moveTo>
                  <a:lnTo>
                    <a:pt x="280" y="0"/>
                  </a:lnTo>
                  <a:lnTo>
                    <a:pt x="280" y="5"/>
                  </a:lnTo>
                  <a:lnTo>
                    <a:pt x="274" y="5"/>
                  </a:lnTo>
                  <a:lnTo>
                    <a:pt x="274" y="0"/>
                  </a:lnTo>
                  <a:close/>
                  <a:moveTo>
                    <a:pt x="286" y="0"/>
                  </a:moveTo>
                  <a:lnTo>
                    <a:pt x="292" y="0"/>
                  </a:lnTo>
                  <a:lnTo>
                    <a:pt x="292" y="5"/>
                  </a:lnTo>
                  <a:lnTo>
                    <a:pt x="286" y="5"/>
                  </a:lnTo>
                  <a:lnTo>
                    <a:pt x="286" y="0"/>
                  </a:lnTo>
                  <a:close/>
                  <a:moveTo>
                    <a:pt x="298" y="0"/>
                  </a:moveTo>
                  <a:lnTo>
                    <a:pt x="304" y="0"/>
                  </a:lnTo>
                  <a:lnTo>
                    <a:pt x="304" y="5"/>
                  </a:lnTo>
                  <a:lnTo>
                    <a:pt x="298" y="5"/>
                  </a:lnTo>
                  <a:lnTo>
                    <a:pt x="298" y="0"/>
                  </a:lnTo>
                  <a:close/>
                  <a:moveTo>
                    <a:pt x="309" y="0"/>
                  </a:moveTo>
                  <a:lnTo>
                    <a:pt x="315" y="0"/>
                  </a:lnTo>
                  <a:lnTo>
                    <a:pt x="315" y="5"/>
                  </a:lnTo>
                  <a:lnTo>
                    <a:pt x="309" y="5"/>
                  </a:lnTo>
                  <a:lnTo>
                    <a:pt x="309" y="0"/>
                  </a:lnTo>
                  <a:close/>
                  <a:moveTo>
                    <a:pt x="321" y="0"/>
                  </a:moveTo>
                  <a:lnTo>
                    <a:pt x="327" y="0"/>
                  </a:lnTo>
                  <a:lnTo>
                    <a:pt x="327" y="5"/>
                  </a:lnTo>
                  <a:lnTo>
                    <a:pt x="321" y="5"/>
                  </a:lnTo>
                  <a:lnTo>
                    <a:pt x="321" y="0"/>
                  </a:lnTo>
                  <a:close/>
                  <a:moveTo>
                    <a:pt x="333" y="0"/>
                  </a:moveTo>
                  <a:lnTo>
                    <a:pt x="339" y="0"/>
                  </a:lnTo>
                  <a:lnTo>
                    <a:pt x="339" y="5"/>
                  </a:lnTo>
                  <a:lnTo>
                    <a:pt x="333" y="5"/>
                  </a:lnTo>
                  <a:lnTo>
                    <a:pt x="333" y="0"/>
                  </a:lnTo>
                  <a:close/>
                  <a:moveTo>
                    <a:pt x="345" y="0"/>
                  </a:moveTo>
                  <a:lnTo>
                    <a:pt x="351" y="0"/>
                  </a:lnTo>
                  <a:lnTo>
                    <a:pt x="351" y="5"/>
                  </a:lnTo>
                  <a:lnTo>
                    <a:pt x="345" y="5"/>
                  </a:lnTo>
                  <a:lnTo>
                    <a:pt x="345" y="0"/>
                  </a:lnTo>
                  <a:close/>
                  <a:moveTo>
                    <a:pt x="357" y="0"/>
                  </a:moveTo>
                  <a:lnTo>
                    <a:pt x="363" y="0"/>
                  </a:lnTo>
                  <a:lnTo>
                    <a:pt x="363" y="5"/>
                  </a:lnTo>
                  <a:lnTo>
                    <a:pt x="357" y="5"/>
                  </a:lnTo>
                  <a:lnTo>
                    <a:pt x="357" y="0"/>
                  </a:lnTo>
                  <a:close/>
                  <a:moveTo>
                    <a:pt x="369" y="0"/>
                  </a:moveTo>
                  <a:lnTo>
                    <a:pt x="375" y="0"/>
                  </a:lnTo>
                  <a:lnTo>
                    <a:pt x="375" y="5"/>
                  </a:lnTo>
                  <a:lnTo>
                    <a:pt x="369" y="5"/>
                  </a:lnTo>
                  <a:lnTo>
                    <a:pt x="369" y="0"/>
                  </a:lnTo>
                  <a:close/>
                  <a:moveTo>
                    <a:pt x="381" y="0"/>
                  </a:moveTo>
                  <a:lnTo>
                    <a:pt x="387" y="0"/>
                  </a:lnTo>
                  <a:lnTo>
                    <a:pt x="387" y="5"/>
                  </a:lnTo>
                  <a:lnTo>
                    <a:pt x="381" y="5"/>
                  </a:lnTo>
                  <a:lnTo>
                    <a:pt x="381" y="0"/>
                  </a:lnTo>
                  <a:close/>
                  <a:moveTo>
                    <a:pt x="393" y="0"/>
                  </a:moveTo>
                  <a:lnTo>
                    <a:pt x="399" y="0"/>
                  </a:lnTo>
                  <a:lnTo>
                    <a:pt x="399" y="5"/>
                  </a:lnTo>
                  <a:lnTo>
                    <a:pt x="393" y="5"/>
                  </a:lnTo>
                  <a:lnTo>
                    <a:pt x="393" y="0"/>
                  </a:lnTo>
                  <a:close/>
                  <a:moveTo>
                    <a:pt x="405" y="0"/>
                  </a:moveTo>
                  <a:lnTo>
                    <a:pt x="411" y="0"/>
                  </a:lnTo>
                  <a:lnTo>
                    <a:pt x="411" y="5"/>
                  </a:lnTo>
                  <a:lnTo>
                    <a:pt x="405" y="5"/>
                  </a:lnTo>
                  <a:lnTo>
                    <a:pt x="405" y="0"/>
                  </a:lnTo>
                  <a:close/>
                  <a:moveTo>
                    <a:pt x="416" y="0"/>
                  </a:moveTo>
                  <a:lnTo>
                    <a:pt x="422" y="0"/>
                  </a:lnTo>
                  <a:lnTo>
                    <a:pt x="422" y="5"/>
                  </a:lnTo>
                  <a:lnTo>
                    <a:pt x="416" y="5"/>
                  </a:lnTo>
                  <a:lnTo>
                    <a:pt x="416" y="0"/>
                  </a:lnTo>
                  <a:close/>
                  <a:moveTo>
                    <a:pt x="428" y="0"/>
                  </a:moveTo>
                  <a:lnTo>
                    <a:pt x="434" y="0"/>
                  </a:lnTo>
                  <a:lnTo>
                    <a:pt x="434" y="5"/>
                  </a:lnTo>
                  <a:lnTo>
                    <a:pt x="428" y="5"/>
                  </a:lnTo>
                  <a:lnTo>
                    <a:pt x="428" y="0"/>
                  </a:lnTo>
                  <a:close/>
                  <a:moveTo>
                    <a:pt x="440" y="0"/>
                  </a:moveTo>
                  <a:lnTo>
                    <a:pt x="446" y="0"/>
                  </a:lnTo>
                  <a:lnTo>
                    <a:pt x="446" y="5"/>
                  </a:lnTo>
                  <a:lnTo>
                    <a:pt x="440" y="5"/>
                  </a:lnTo>
                  <a:lnTo>
                    <a:pt x="440" y="0"/>
                  </a:lnTo>
                  <a:close/>
                  <a:moveTo>
                    <a:pt x="452" y="0"/>
                  </a:moveTo>
                  <a:lnTo>
                    <a:pt x="458" y="0"/>
                  </a:lnTo>
                  <a:lnTo>
                    <a:pt x="458" y="5"/>
                  </a:lnTo>
                  <a:lnTo>
                    <a:pt x="452" y="5"/>
                  </a:lnTo>
                  <a:lnTo>
                    <a:pt x="452" y="0"/>
                  </a:lnTo>
                  <a:close/>
                  <a:moveTo>
                    <a:pt x="464" y="0"/>
                  </a:moveTo>
                  <a:lnTo>
                    <a:pt x="470" y="0"/>
                  </a:lnTo>
                  <a:lnTo>
                    <a:pt x="470" y="5"/>
                  </a:lnTo>
                  <a:lnTo>
                    <a:pt x="464" y="5"/>
                  </a:lnTo>
                  <a:lnTo>
                    <a:pt x="464" y="0"/>
                  </a:lnTo>
                  <a:close/>
                  <a:moveTo>
                    <a:pt x="476" y="0"/>
                  </a:moveTo>
                  <a:lnTo>
                    <a:pt x="482" y="0"/>
                  </a:lnTo>
                  <a:lnTo>
                    <a:pt x="482" y="5"/>
                  </a:lnTo>
                  <a:lnTo>
                    <a:pt x="476" y="5"/>
                  </a:lnTo>
                  <a:lnTo>
                    <a:pt x="476" y="0"/>
                  </a:lnTo>
                  <a:close/>
                  <a:moveTo>
                    <a:pt x="488" y="0"/>
                  </a:moveTo>
                  <a:lnTo>
                    <a:pt x="494" y="0"/>
                  </a:lnTo>
                  <a:lnTo>
                    <a:pt x="494" y="5"/>
                  </a:lnTo>
                  <a:lnTo>
                    <a:pt x="488" y="5"/>
                  </a:lnTo>
                  <a:lnTo>
                    <a:pt x="488" y="0"/>
                  </a:lnTo>
                  <a:close/>
                  <a:moveTo>
                    <a:pt x="500" y="0"/>
                  </a:moveTo>
                  <a:lnTo>
                    <a:pt x="506" y="0"/>
                  </a:lnTo>
                  <a:lnTo>
                    <a:pt x="506" y="5"/>
                  </a:lnTo>
                  <a:lnTo>
                    <a:pt x="500" y="5"/>
                  </a:lnTo>
                  <a:lnTo>
                    <a:pt x="500" y="0"/>
                  </a:lnTo>
                  <a:close/>
                  <a:moveTo>
                    <a:pt x="512" y="0"/>
                  </a:moveTo>
                  <a:lnTo>
                    <a:pt x="518" y="0"/>
                  </a:lnTo>
                  <a:lnTo>
                    <a:pt x="518" y="5"/>
                  </a:lnTo>
                  <a:lnTo>
                    <a:pt x="512" y="5"/>
                  </a:lnTo>
                  <a:lnTo>
                    <a:pt x="512" y="0"/>
                  </a:lnTo>
                  <a:close/>
                  <a:moveTo>
                    <a:pt x="523" y="0"/>
                  </a:moveTo>
                  <a:lnTo>
                    <a:pt x="529" y="0"/>
                  </a:lnTo>
                  <a:lnTo>
                    <a:pt x="529" y="5"/>
                  </a:lnTo>
                  <a:lnTo>
                    <a:pt x="523" y="5"/>
                  </a:lnTo>
                  <a:lnTo>
                    <a:pt x="523" y="0"/>
                  </a:lnTo>
                  <a:close/>
                  <a:moveTo>
                    <a:pt x="535" y="0"/>
                  </a:moveTo>
                  <a:lnTo>
                    <a:pt x="541" y="0"/>
                  </a:lnTo>
                  <a:lnTo>
                    <a:pt x="541" y="5"/>
                  </a:lnTo>
                  <a:lnTo>
                    <a:pt x="535" y="5"/>
                  </a:lnTo>
                  <a:lnTo>
                    <a:pt x="535" y="0"/>
                  </a:lnTo>
                  <a:close/>
                  <a:moveTo>
                    <a:pt x="547" y="0"/>
                  </a:moveTo>
                  <a:lnTo>
                    <a:pt x="553" y="0"/>
                  </a:lnTo>
                  <a:lnTo>
                    <a:pt x="553" y="5"/>
                  </a:lnTo>
                  <a:lnTo>
                    <a:pt x="547" y="5"/>
                  </a:lnTo>
                  <a:lnTo>
                    <a:pt x="547" y="0"/>
                  </a:lnTo>
                  <a:close/>
                  <a:moveTo>
                    <a:pt x="559" y="0"/>
                  </a:moveTo>
                  <a:lnTo>
                    <a:pt x="565" y="0"/>
                  </a:lnTo>
                  <a:lnTo>
                    <a:pt x="565" y="5"/>
                  </a:lnTo>
                  <a:lnTo>
                    <a:pt x="559" y="5"/>
                  </a:lnTo>
                  <a:lnTo>
                    <a:pt x="559" y="0"/>
                  </a:lnTo>
                  <a:close/>
                  <a:moveTo>
                    <a:pt x="571" y="0"/>
                  </a:moveTo>
                  <a:lnTo>
                    <a:pt x="577" y="0"/>
                  </a:lnTo>
                  <a:lnTo>
                    <a:pt x="577" y="5"/>
                  </a:lnTo>
                  <a:lnTo>
                    <a:pt x="571" y="5"/>
                  </a:lnTo>
                  <a:lnTo>
                    <a:pt x="571" y="0"/>
                  </a:lnTo>
                  <a:close/>
                  <a:moveTo>
                    <a:pt x="583" y="0"/>
                  </a:moveTo>
                  <a:lnTo>
                    <a:pt x="589" y="0"/>
                  </a:lnTo>
                  <a:lnTo>
                    <a:pt x="589" y="5"/>
                  </a:lnTo>
                  <a:lnTo>
                    <a:pt x="583" y="5"/>
                  </a:lnTo>
                  <a:lnTo>
                    <a:pt x="583" y="0"/>
                  </a:lnTo>
                  <a:close/>
                  <a:moveTo>
                    <a:pt x="595" y="0"/>
                  </a:moveTo>
                  <a:lnTo>
                    <a:pt x="601" y="0"/>
                  </a:lnTo>
                  <a:lnTo>
                    <a:pt x="601" y="5"/>
                  </a:lnTo>
                  <a:lnTo>
                    <a:pt x="595" y="5"/>
                  </a:lnTo>
                  <a:lnTo>
                    <a:pt x="595" y="0"/>
                  </a:lnTo>
                  <a:close/>
                  <a:moveTo>
                    <a:pt x="607" y="0"/>
                  </a:moveTo>
                  <a:lnTo>
                    <a:pt x="613" y="0"/>
                  </a:lnTo>
                  <a:lnTo>
                    <a:pt x="613" y="5"/>
                  </a:lnTo>
                  <a:lnTo>
                    <a:pt x="607" y="5"/>
                  </a:lnTo>
                  <a:lnTo>
                    <a:pt x="607" y="0"/>
                  </a:lnTo>
                  <a:close/>
                  <a:moveTo>
                    <a:pt x="619" y="0"/>
                  </a:moveTo>
                  <a:lnTo>
                    <a:pt x="625" y="0"/>
                  </a:lnTo>
                  <a:lnTo>
                    <a:pt x="625" y="5"/>
                  </a:lnTo>
                  <a:lnTo>
                    <a:pt x="619" y="5"/>
                  </a:lnTo>
                  <a:lnTo>
                    <a:pt x="619" y="0"/>
                  </a:lnTo>
                  <a:close/>
                  <a:moveTo>
                    <a:pt x="630" y="0"/>
                  </a:moveTo>
                  <a:lnTo>
                    <a:pt x="636" y="0"/>
                  </a:lnTo>
                  <a:lnTo>
                    <a:pt x="636" y="5"/>
                  </a:lnTo>
                  <a:lnTo>
                    <a:pt x="630" y="5"/>
                  </a:lnTo>
                  <a:lnTo>
                    <a:pt x="630" y="0"/>
                  </a:lnTo>
                  <a:close/>
                  <a:moveTo>
                    <a:pt x="642" y="0"/>
                  </a:moveTo>
                  <a:lnTo>
                    <a:pt x="648" y="0"/>
                  </a:lnTo>
                  <a:lnTo>
                    <a:pt x="648" y="5"/>
                  </a:lnTo>
                  <a:lnTo>
                    <a:pt x="642" y="5"/>
                  </a:lnTo>
                  <a:lnTo>
                    <a:pt x="642" y="0"/>
                  </a:lnTo>
                  <a:close/>
                  <a:moveTo>
                    <a:pt x="654" y="0"/>
                  </a:moveTo>
                  <a:lnTo>
                    <a:pt x="660" y="0"/>
                  </a:lnTo>
                  <a:lnTo>
                    <a:pt x="660" y="5"/>
                  </a:lnTo>
                  <a:lnTo>
                    <a:pt x="654" y="5"/>
                  </a:lnTo>
                  <a:lnTo>
                    <a:pt x="654" y="0"/>
                  </a:lnTo>
                  <a:close/>
                  <a:moveTo>
                    <a:pt x="666" y="0"/>
                  </a:moveTo>
                  <a:lnTo>
                    <a:pt x="672" y="0"/>
                  </a:lnTo>
                  <a:lnTo>
                    <a:pt x="672" y="5"/>
                  </a:lnTo>
                  <a:lnTo>
                    <a:pt x="666" y="5"/>
                  </a:lnTo>
                  <a:lnTo>
                    <a:pt x="666" y="0"/>
                  </a:lnTo>
                  <a:close/>
                  <a:moveTo>
                    <a:pt x="678" y="0"/>
                  </a:moveTo>
                  <a:lnTo>
                    <a:pt x="684" y="0"/>
                  </a:lnTo>
                  <a:lnTo>
                    <a:pt x="684" y="5"/>
                  </a:lnTo>
                  <a:lnTo>
                    <a:pt x="678" y="5"/>
                  </a:lnTo>
                  <a:lnTo>
                    <a:pt x="678" y="0"/>
                  </a:lnTo>
                  <a:close/>
                  <a:moveTo>
                    <a:pt x="690" y="0"/>
                  </a:moveTo>
                  <a:lnTo>
                    <a:pt x="696" y="0"/>
                  </a:lnTo>
                  <a:lnTo>
                    <a:pt x="696" y="5"/>
                  </a:lnTo>
                  <a:lnTo>
                    <a:pt x="690" y="5"/>
                  </a:lnTo>
                  <a:lnTo>
                    <a:pt x="690" y="0"/>
                  </a:lnTo>
                  <a:close/>
                  <a:moveTo>
                    <a:pt x="702" y="0"/>
                  </a:moveTo>
                  <a:lnTo>
                    <a:pt x="708" y="0"/>
                  </a:lnTo>
                  <a:lnTo>
                    <a:pt x="708" y="5"/>
                  </a:lnTo>
                  <a:lnTo>
                    <a:pt x="702" y="5"/>
                  </a:lnTo>
                  <a:lnTo>
                    <a:pt x="702" y="0"/>
                  </a:lnTo>
                  <a:close/>
                  <a:moveTo>
                    <a:pt x="714" y="0"/>
                  </a:moveTo>
                  <a:lnTo>
                    <a:pt x="720" y="0"/>
                  </a:lnTo>
                  <a:lnTo>
                    <a:pt x="720" y="5"/>
                  </a:lnTo>
                  <a:lnTo>
                    <a:pt x="714" y="5"/>
                  </a:lnTo>
                  <a:lnTo>
                    <a:pt x="714" y="0"/>
                  </a:lnTo>
                  <a:close/>
                  <a:moveTo>
                    <a:pt x="726" y="0"/>
                  </a:moveTo>
                  <a:lnTo>
                    <a:pt x="732" y="0"/>
                  </a:lnTo>
                  <a:lnTo>
                    <a:pt x="732" y="5"/>
                  </a:lnTo>
                  <a:lnTo>
                    <a:pt x="726" y="5"/>
                  </a:lnTo>
                  <a:lnTo>
                    <a:pt x="726" y="0"/>
                  </a:lnTo>
                  <a:close/>
                  <a:moveTo>
                    <a:pt x="737" y="0"/>
                  </a:moveTo>
                  <a:lnTo>
                    <a:pt x="743" y="0"/>
                  </a:lnTo>
                  <a:lnTo>
                    <a:pt x="743" y="5"/>
                  </a:lnTo>
                  <a:lnTo>
                    <a:pt x="737" y="5"/>
                  </a:lnTo>
                  <a:lnTo>
                    <a:pt x="737" y="0"/>
                  </a:lnTo>
                  <a:close/>
                  <a:moveTo>
                    <a:pt x="749" y="0"/>
                  </a:moveTo>
                  <a:lnTo>
                    <a:pt x="755" y="0"/>
                  </a:lnTo>
                  <a:lnTo>
                    <a:pt x="755" y="5"/>
                  </a:lnTo>
                  <a:lnTo>
                    <a:pt x="749" y="5"/>
                  </a:lnTo>
                  <a:lnTo>
                    <a:pt x="749" y="0"/>
                  </a:lnTo>
                  <a:close/>
                  <a:moveTo>
                    <a:pt x="761" y="0"/>
                  </a:moveTo>
                  <a:lnTo>
                    <a:pt x="767" y="0"/>
                  </a:lnTo>
                  <a:lnTo>
                    <a:pt x="767" y="5"/>
                  </a:lnTo>
                  <a:lnTo>
                    <a:pt x="761" y="5"/>
                  </a:lnTo>
                  <a:lnTo>
                    <a:pt x="761" y="0"/>
                  </a:lnTo>
                  <a:close/>
                  <a:moveTo>
                    <a:pt x="773" y="0"/>
                  </a:moveTo>
                  <a:lnTo>
                    <a:pt x="779" y="0"/>
                  </a:lnTo>
                  <a:lnTo>
                    <a:pt x="779" y="5"/>
                  </a:lnTo>
                  <a:lnTo>
                    <a:pt x="773" y="5"/>
                  </a:lnTo>
                  <a:lnTo>
                    <a:pt x="773" y="0"/>
                  </a:lnTo>
                  <a:close/>
                  <a:moveTo>
                    <a:pt x="785" y="0"/>
                  </a:moveTo>
                  <a:lnTo>
                    <a:pt x="791" y="0"/>
                  </a:lnTo>
                  <a:lnTo>
                    <a:pt x="791" y="5"/>
                  </a:lnTo>
                  <a:lnTo>
                    <a:pt x="785" y="5"/>
                  </a:lnTo>
                  <a:lnTo>
                    <a:pt x="785" y="0"/>
                  </a:lnTo>
                  <a:close/>
                  <a:moveTo>
                    <a:pt x="797" y="0"/>
                  </a:moveTo>
                  <a:lnTo>
                    <a:pt x="803" y="0"/>
                  </a:lnTo>
                  <a:lnTo>
                    <a:pt x="803" y="5"/>
                  </a:lnTo>
                  <a:lnTo>
                    <a:pt x="797" y="5"/>
                  </a:lnTo>
                  <a:lnTo>
                    <a:pt x="797" y="0"/>
                  </a:lnTo>
                  <a:close/>
                  <a:moveTo>
                    <a:pt x="809" y="0"/>
                  </a:moveTo>
                  <a:lnTo>
                    <a:pt x="815" y="0"/>
                  </a:lnTo>
                  <a:lnTo>
                    <a:pt x="815" y="5"/>
                  </a:lnTo>
                  <a:lnTo>
                    <a:pt x="809" y="5"/>
                  </a:lnTo>
                  <a:lnTo>
                    <a:pt x="809" y="0"/>
                  </a:lnTo>
                  <a:close/>
                  <a:moveTo>
                    <a:pt x="821" y="0"/>
                  </a:moveTo>
                  <a:lnTo>
                    <a:pt x="827" y="0"/>
                  </a:lnTo>
                  <a:lnTo>
                    <a:pt x="827" y="5"/>
                  </a:lnTo>
                  <a:lnTo>
                    <a:pt x="821" y="5"/>
                  </a:lnTo>
                  <a:lnTo>
                    <a:pt x="821" y="0"/>
                  </a:lnTo>
                  <a:close/>
                  <a:moveTo>
                    <a:pt x="833" y="0"/>
                  </a:moveTo>
                  <a:lnTo>
                    <a:pt x="839" y="0"/>
                  </a:lnTo>
                  <a:lnTo>
                    <a:pt x="839" y="5"/>
                  </a:lnTo>
                  <a:lnTo>
                    <a:pt x="833" y="5"/>
                  </a:lnTo>
                  <a:lnTo>
                    <a:pt x="833" y="0"/>
                  </a:lnTo>
                  <a:close/>
                  <a:moveTo>
                    <a:pt x="844" y="0"/>
                  </a:moveTo>
                  <a:lnTo>
                    <a:pt x="850" y="0"/>
                  </a:lnTo>
                  <a:lnTo>
                    <a:pt x="850" y="5"/>
                  </a:lnTo>
                  <a:lnTo>
                    <a:pt x="844" y="5"/>
                  </a:lnTo>
                  <a:lnTo>
                    <a:pt x="844" y="0"/>
                  </a:lnTo>
                  <a:close/>
                  <a:moveTo>
                    <a:pt x="856" y="0"/>
                  </a:moveTo>
                  <a:lnTo>
                    <a:pt x="862" y="0"/>
                  </a:lnTo>
                  <a:lnTo>
                    <a:pt x="862" y="5"/>
                  </a:lnTo>
                  <a:lnTo>
                    <a:pt x="856" y="5"/>
                  </a:lnTo>
                  <a:lnTo>
                    <a:pt x="856" y="0"/>
                  </a:lnTo>
                  <a:close/>
                  <a:moveTo>
                    <a:pt x="868" y="0"/>
                  </a:moveTo>
                  <a:lnTo>
                    <a:pt x="874" y="0"/>
                  </a:lnTo>
                  <a:lnTo>
                    <a:pt x="874" y="5"/>
                  </a:lnTo>
                  <a:lnTo>
                    <a:pt x="868" y="5"/>
                  </a:lnTo>
                  <a:lnTo>
                    <a:pt x="868" y="0"/>
                  </a:lnTo>
                  <a:close/>
                  <a:moveTo>
                    <a:pt x="880" y="0"/>
                  </a:moveTo>
                  <a:lnTo>
                    <a:pt x="886" y="0"/>
                  </a:lnTo>
                  <a:lnTo>
                    <a:pt x="886" y="5"/>
                  </a:lnTo>
                  <a:lnTo>
                    <a:pt x="880" y="5"/>
                  </a:lnTo>
                  <a:lnTo>
                    <a:pt x="880" y="0"/>
                  </a:lnTo>
                  <a:close/>
                  <a:moveTo>
                    <a:pt x="892" y="0"/>
                  </a:moveTo>
                  <a:lnTo>
                    <a:pt x="898" y="0"/>
                  </a:lnTo>
                  <a:lnTo>
                    <a:pt x="898" y="5"/>
                  </a:lnTo>
                  <a:lnTo>
                    <a:pt x="892" y="5"/>
                  </a:lnTo>
                  <a:lnTo>
                    <a:pt x="892" y="0"/>
                  </a:lnTo>
                  <a:close/>
                  <a:moveTo>
                    <a:pt x="904" y="0"/>
                  </a:moveTo>
                  <a:lnTo>
                    <a:pt x="910" y="0"/>
                  </a:lnTo>
                  <a:lnTo>
                    <a:pt x="910" y="5"/>
                  </a:lnTo>
                  <a:lnTo>
                    <a:pt x="904" y="5"/>
                  </a:lnTo>
                  <a:lnTo>
                    <a:pt x="904" y="0"/>
                  </a:lnTo>
                  <a:close/>
                  <a:moveTo>
                    <a:pt x="916" y="0"/>
                  </a:moveTo>
                  <a:lnTo>
                    <a:pt x="922" y="0"/>
                  </a:lnTo>
                  <a:lnTo>
                    <a:pt x="922" y="5"/>
                  </a:lnTo>
                  <a:lnTo>
                    <a:pt x="916" y="5"/>
                  </a:lnTo>
                  <a:lnTo>
                    <a:pt x="916" y="0"/>
                  </a:lnTo>
                  <a:close/>
                  <a:moveTo>
                    <a:pt x="928" y="0"/>
                  </a:moveTo>
                  <a:lnTo>
                    <a:pt x="934" y="0"/>
                  </a:lnTo>
                  <a:lnTo>
                    <a:pt x="934" y="5"/>
                  </a:lnTo>
                  <a:lnTo>
                    <a:pt x="928" y="5"/>
                  </a:lnTo>
                  <a:lnTo>
                    <a:pt x="928" y="0"/>
                  </a:lnTo>
                  <a:close/>
                  <a:moveTo>
                    <a:pt x="940" y="0"/>
                  </a:moveTo>
                  <a:lnTo>
                    <a:pt x="945" y="0"/>
                  </a:lnTo>
                  <a:lnTo>
                    <a:pt x="945" y="5"/>
                  </a:lnTo>
                  <a:lnTo>
                    <a:pt x="940" y="5"/>
                  </a:lnTo>
                  <a:lnTo>
                    <a:pt x="940" y="0"/>
                  </a:lnTo>
                  <a:close/>
                  <a:moveTo>
                    <a:pt x="951" y="0"/>
                  </a:moveTo>
                  <a:lnTo>
                    <a:pt x="957" y="0"/>
                  </a:lnTo>
                  <a:lnTo>
                    <a:pt x="957" y="5"/>
                  </a:lnTo>
                  <a:lnTo>
                    <a:pt x="951" y="5"/>
                  </a:lnTo>
                  <a:lnTo>
                    <a:pt x="951" y="0"/>
                  </a:lnTo>
                  <a:close/>
                  <a:moveTo>
                    <a:pt x="963" y="0"/>
                  </a:moveTo>
                  <a:lnTo>
                    <a:pt x="969" y="0"/>
                  </a:lnTo>
                  <a:lnTo>
                    <a:pt x="969" y="5"/>
                  </a:lnTo>
                  <a:lnTo>
                    <a:pt x="963" y="5"/>
                  </a:lnTo>
                  <a:lnTo>
                    <a:pt x="963" y="0"/>
                  </a:lnTo>
                  <a:close/>
                  <a:moveTo>
                    <a:pt x="975" y="0"/>
                  </a:moveTo>
                  <a:lnTo>
                    <a:pt x="981" y="0"/>
                  </a:lnTo>
                  <a:lnTo>
                    <a:pt x="981" y="5"/>
                  </a:lnTo>
                  <a:lnTo>
                    <a:pt x="975" y="5"/>
                  </a:lnTo>
                  <a:lnTo>
                    <a:pt x="975" y="0"/>
                  </a:lnTo>
                  <a:close/>
                  <a:moveTo>
                    <a:pt x="987" y="0"/>
                  </a:moveTo>
                  <a:lnTo>
                    <a:pt x="993" y="0"/>
                  </a:lnTo>
                  <a:lnTo>
                    <a:pt x="993" y="5"/>
                  </a:lnTo>
                  <a:lnTo>
                    <a:pt x="987" y="5"/>
                  </a:lnTo>
                  <a:lnTo>
                    <a:pt x="987" y="0"/>
                  </a:lnTo>
                  <a:close/>
                  <a:moveTo>
                    <a:pt x="999" y="0"/>
                  </a:moveTo>
                  <a:lnTo>
                    <a:pt x="1005" y="0"/>
                  </a:lnTo>
                  <a:lnTo>
                    <a:pt x="1005" y="5"/>
                  </a:lnTo>
                  <a:lnTo>
                    <a:pt x="999" y="5"/>
                  </a:lnTo>
                  <a:lnTo>
                    <a:pt x="999" y="0"/>
                  </a:lnTo>
                  <a:close/>
                  <a:moveTo>
                    <a:pt x="1011" y="0"/>
                  </a:moveTo>
                  <a:lnTo>
                    <a:pt x="1017" y="0"/>
                  </a:lnTo>
                  <a:lnTo>
                    <a:pt x="1017" y="5"/>
                  </a:lnTo>
                  <a:lnTo>
                    <a:pt x="1011" y="5"/>
                  </a:lnTo>
                  <a:lnTo>
                    <a:pt x="1011" y="0"/>
                  </a:lnTo>
                  <a:close/>
                  <a:moveTo>
                    <a:pt x="1023" y="0"/>
                  </a:moveTo>
                  <a:lnTo>
                    <a:pt x="1029" y="0"/>
                  </a:lnTo>
                  <a:lnTo>
                    <a:pt x="1029" y="5"/>
                  </a:lnTo>
                  <a:lnTo>
                    <a:pt x="1023" y="5"/>
                  </a:lnTo>
                  <a:lnTo>
                    <a:pt x="1023" y="0"/>
                  </a:lnTo>
                  <a:close/>
                  <a:moveTo>
                    <a:pt x="1035" y="0"/>
                  </a:moveTo>
                  <a:lnTo>
                    <a:pt x="1041" y="0"/>
                  </a:lnTo>
                  <a:lnTo>
                    <a:pt x="1041" y="5"/>
                  </a:lnTo>
                  <a:lnTo>
                    <a:pt x="1035" y="5"/>
                  </a:lnTo>
                  <a:lnTo>
                    <a:pt x="1035" y="0"/>
                  </a:lnTo>
                  <a:close/>
                  <a:moveTo>
                    <a:pt x="1047" y="0"/>
                  </a:moveTo>
                  <a:lnTo>
                    <a:pt x="1052" y="0"/>
                  </a:lnTo>
                  <a:lnTo>
                    <a:pt x="1052" y="5"/>
                  </a:lnTo>
                  <a:lnTo>
                    <a:pt x="1047" y="5"/>
                  </a:lnTo>
                  <a:lnTo>
                    <a:pt x="1047" y="0"/>
                  </a:lnTo>
                  <a:close/>
                  <a:moveTo>
                    <a:pt x="1058" y="0"/>
                  </a:moveTo>
                  <a:lnTo>
                    <a:pt x="1064" y="0"/>
                  </a:lnTo>
                  <a:lnTo>
                    <a:pt x="1064" y="5"/>
                  </a:lnTo>
                  <a:lnTo>
                    <a:pt x="1058" y="5"/>
                  </a:lnTo>
                  <a:lnTo>
                    <a:pt x="1058" y="0"/>
                  </a:lnTo>
                  <a:close/>
                  <a:moveTo>
                    <a:pt x="1070" y="0"/>
                  </a:moveTo>
                  <a:lnTo>
                    <a:pt x="1076" y="0"/>
                  </a:lnTo>
                  <a:lnTo>
                    <a:pt x="1076" y="5"/>
                  </a:lnTo>
                  <a:lnTo>
                    <a:pt x="1070" y="5"/>
                  </a:lnTo>
                  <a:lnTo>
                    <a:pt x="1070" y="0"/>
                  </a:lnTo>
                  <a:close/>
                  <a:moveTo>
                    <a:pt x="1082" y="0"/>
                  </a:moveTo>
                  <a:lnTo>
                    <a:pt x="1088" y="0"/>
                  </a:lnTo>
                  <a:lnTo>
                    <a:pt x="1088" y="5"/>
                  </a:lnTo>
                  <a:lnTo>
                    <a:pt x="1082" y="5"/>
                  </a:lnTo>
                  <a:lnTo>
                    <a:pt x="1082" y="0"/>
                  </a:lnTo>
                  <a:close/>
                  <a:moveTo>
                    <a:pt x="1094" y="0"/>
                  </a:moveTo>
                  <a:lnTo>
                    <a:pt x="1100" y="0"/>
                  </a:lnTo>
                  <a:lnTo>
                    <a:pt x="1100" y="5"/>
                  </a:lnTo>
                  <a:lnTo>
                    <a:pt x="1094" y="5"/>
                  </a:lnTo>
                  <a:lnTo>
                    <a:pt x="1094" y="0"/>
                  </a:lnTo>
                  <a:close/>
                  <a:moveTo>
                    <a:pt x="1106" y="0"/>
                  </a:moveTo>
                  <a:lnTo>
                    <a:pt x="1112" y="0"/>
                  </a:lnTo>
                  <a:lnTo>
                    <a:pt x="1112" y="5"/>
                  </a:lnTo>
                  <a:lnTo>
                    <a:pt x="1106" y="5"/>
                  </a:lnTo>
                  <a:lnTo>
                    <a:pt x="1106" y="0"/>
                  </a:lnTo>
                  <a:close/>
                  <a:moveTo>
                    <a:pt x="1118" y="0"/>
                  </a:moveTo>
                  <a:lnTo>
                    <a:pt x="1124" y="0"/>
                  </a:lnTo>
                  <a:lnTo>
                    <a:pt x="1124" y="5"/>
                  </a:lnTo>
                  <a:lnTo>
                    <a:pt x="1118" y="5"/>
                  </a:lnTo>
                  <a:lnTo>
                    <a:pt x="1118" y="0"/>
                  </a:lnTo>
                  <a:close/>
                  <a:moveTo>
                    <a:pt x="1130" y="0"/>
                  </a:moveTo>
                  <a:lnTo>
                    <a:pt x="1136" y="0"/>
                  </a:lnTo>
                  <a:lnTo>
                    <a:pt x="1136" y="5"/>
                  </a:lnTo>
                  <a:lnTo>
                    <a:pt x="1130" y="5"/>
                  </a:lnTo>
                  <a:lnTo>
                    <a:pt x="1130" y="0"/>
                  </a:lnTo>
                  <a:close/>
                  <a:moveTo>
                    <a:pt x="1142" y="0"/>
                  </a:moveTo>
                  <a:lnTo>
                    <a:pt x="1148" y="0"/>
                  </a:lnTo>
                  <a:lnTo>
                    <a:pt x="1148" y="5"/>
                  </a:lnTo>
                  <a:lnTo>
                    <a:pt x="1142" y="5"/>
                  </a:lnTo>
                  <a:lnTo>
                    <a:pt x="1142" y="0"/>
                  </a:lnTo>
                  <a:close/>
                  <a:moveTo>
                    <a:pt x="1154" y="0"/>
                  </a:moveTo>
                  <a:lnTo>
                    <a:pt x="1159" y="0"/>
                  </a:lnTo>
                  <a:lnTo>
                    <a:pt x="1159" y="5"/>
                  </a:lnTo>
                  <a:lnTo>
                    <a:pt x="1154" y="5"/>
                  </a:lnTo>
                  <a:lnTo>
                    <a:pt x="1154" y="0"/>
                  </a:lnTo>
                  <a:close/>
                  <a:moveTo>
                    <a:pt x="1165" y="0"/>
                  </a:moveTo>
                  <a:lnTo>
                    <a:pt x="1171" y="0"/>
                  </a:lnTo>
                  <a:lnTo>
                    <a:pt x="1171" y="5"/>
                  </a:lnTo>
                  <a:lnTo>
                    <a:pt x="1165" y="5"/>
                  </a:lnTo>
                  <a:lnTo>
                    <a:pt x="1165" y="0"/>
                  </a:lnTo>
                  <a:close/>
                  <a:moveTo>
                    <a:pt x="1177" y="0"/>
                  </a:moveTo>
                  <a:lnTo>
                    <a:pt x="1183" y="0"/>
                  </a:lnTo>
                  <a:lnTo>
                    <a:pt x="1183" y="5"/>
                  </a:lnTo>
                  <a:lnTo>
                    <a:pt x="1177" y="5"/>
                  </a:lnTo>
                  <a:lnTo>
                    <a:pt x="1177" y="0"/>
                  </a:lnTo>
                  <a:close/>
                  <a:moveTo>
                    <a:pt x="1189" y="0"/>
                  </a:moveTo>
                  <a:lnTo>
                    <a:pt x="1195" y="0"/>
                  </a:lnTo>
                  <a:lnTo>
                    <a:pt x="1195" y="5"/>
                  </a:lnTo>
                  <a:lnTo>
                    <a:pt x="1189" y="5"/>
                  </a:lnTo>
                  <a:lnTo>
                    <a:pt x="1189" y="0"/>
                  </a:lnTo>
                  <a:close/>
                  <a:moveTo>
                    <a:pt x="1201" y="0"/>
                  </a:moveTo>
                  <a:lnTo>
                    <a:pt x="1207" y="0"/>
                  </a:lnTo>
                  <a:lnTo>
                    <a:pt x="1207" y="5"/>
                  </a:lnTo>
                  <a:lnTo>
                    <a:pt x="1201" y="5"/>
                  </a:lnTo>
                  <a:lnTo>
                    <a:pt x="1201" y="0"/>
                  </a:lnTo>
                  <a:close/>
                  <a:moveTo>
                    <a:pt x="1213" y="0"/>
                  </a:moveTo>
                  <a:lnTo>
                    <a:pt x="1219" y="0"/>
                  </a:lnTo>
                  <a:lnTo>
                    <a:pt x="1219" y="5"/>
                  </a:lnTo>
                  <a:lnTo>
                    <a:pt x="1213" y="5"/>
                  </a:lnTo>
                  <a:lnTo>
                    <a:pt x="1213" y="0"/>
                  </a:lnTo>
                  <a:close/>
                  <a:moveTo>
                    <a:pt x="1225" y="0"/>
                  </a:moveTo>
                  <a:lnTo>
                    <a:pt x="1231" y="0"/>
                  </a:lnTo>
                  <a:lnTo>
                    <a:pt x="1231" y="5"/>
                  </a:lnTo>
                  <a:lnTo>
                    <a:pt x="1225" y="5"/>
                  </a:lnTo>
                  <a:lnTo>
                    <a:pt x="1225" y="0"/>
                  </a:lnTo>
                  <a:close/>
                  <a:moveTo>
                    <a:pt x="1237" y="0"/>
                  </a:moveTo>
                  <a:lnTo>
                    <a:pt x="1243" y="0"/>
                  </a:lnTo>
                  <a:lnTo>
                    <a:pt x="1243" y="5"/>
                  </a:lnTo>
                  <a:lnTo>
                    <a:pt x="1237" y="5"/>
                  </a:lnTo>
                  <a:lnTo>
                    <a:pt x="1237" y="0"/>
                  </a:lnTo>
                  <a:close/>
                  <a:moveTo>
                    <a:pt x="1249" y="0"/>
                  </a:moveTo>
                  <a:lnTo>
                    <a:pt x="1255" y="0"/>
                  </a:lnTo>
                  <a:lnTo>
                    <a:pt x="1255" y="5"/>
                  </a:lnTo>
                  <a:lnTo>
                    <a:pt x="1249" y="5"/>
                  </a:lnTo>
                  <a:lnTo>
                    <a:pt x="1249" y="0"/>
                  </a:lnTo>
                  <a:close/>
                  <a:moveTo>
                    <a:pt x="1261" y="0"/>
                  </a:moveTo>
                  <a:lnTo>
                    <a:pt x="1266" y="0"/>
                  </a:lnTo>
                  <a:lnTo>
                    <a:pt x="1266" y="5"/>
                  </a:lnTo>
                  <a:lnTo>
                    <a:pt x="1261" y="5"/>
                  </a:lnTo>
                  <a:lnTo>
                    <a:pt x="1261" y="0"/>
                  </a:lnTo>
                  <a:close/>
                  <a:moveTo>
                    <a:pt x="1272" y="0"/>
                  </a:moveTo>
                  <a:lnTo>
                    <a:pt x="1278" y="0"/>
                  </a:lnTo>
                  <a:lnTo>
                    <a:pt x="1278" y="5"/>
                  </a:lnTo>
                  <a:lnTo>
                    <a:pt x="1272" y="5"/>
                  </a:lnTo>
                  <a:lnTo>
                    <a:pt x="1272" y="0"/>
                  </a:lnTo>
                  <a:close/>
                  <a:moveTo>
                    <a:pt x="1284" y="0"/>
                  </a:moveTo>
                  <a:lnTo>
                    <a:pt x="1290" y="0"/>
                  </a:lnTo>
                  <a:lnTo>
                    <a:pt x="1290" y="5"/>
                  </a:lnTo>
                  <a:lnTo>
                    <a:pt x="1284" y="5"/>
                  </a:lnTo>
                  <a:lnTo>
                    <a:pt x="1284" y="0"/>
                  </a:lnTo>
                  <a:close/>
                  <a:moveTo>
                    <a:pt x="1296" y="0"/>
                  </a:moveTo>
                  <a:lnTo>
                    <a:pt x="1302" y="0"/>
                  </a:lnTo>
                  <a:lnTo>
                    <a:pt x="1302" y="5"/>
                  </a:lnTo>
                  <a:lnTo>
                    <a:pt x="1296" y="5"/>
                  </a:lnTo>
                  <a:lnTo>
                    <a:pt x="1296" y="0"/>
                  </a:lnTo>
                  <a:close/>
                  <a:moveTo>
                    <a:pt x="1308" y="0"/>
                  </a:moveTo>
                  <a:lnTo>
                    <a:pt x="1314" y="0"/>
                  </a:lnTo>
                  <a:lnTo>
                    <a:pt x="1314" y="5"/>
                  </a:lnTo>
                  <a:lnTo>
                    <a:pt x="1308" y="5"/>
                  </a:lnTo>
                  <a:lnTo>
                    <a:pt x="1308" y="0"/>
                  </a:lnTo>
                  <a:close/>
                  <a:moveTo>
                    <a:pt x="1320" y="0"/>
                  </a:moveTo>
                  <a:lnTo>
                    <a:pt x="1326" y="0"/>
                  </a:lnTo>
                  <a:lnTo>
                    <a:pt x="1326" y="5"/>
                  </a:lnTo>
                  <a:lnTo>
                    <a:pt x="1320" y="5"/>
                  </a:lnTo>
                  <a:lnTo>
                    <a:pt x="1320" y="0"/>
                  </a:lnTo>
                  <a:close/>
                  <a:moveTo>
                    <a:pt x="1332" y="0"/>
                  </a:moveTo>
                  <a:lnTo>
                    <a:pt x="1338" y="0"/>
                  </a:lnTo>
                  <a:lnTo>
                    <a:pt x="1338" y="5"/>
                  </a:lnTo>
                  <a:lnTo>
                    <a:pt x="1332" y="5"/>
                  </a:lnTo>
                  <a:lnTo>
                    <a:pt x="1332" y="0"/>
                  </a:lnTo>
                  <a:close/>
                  <a:moveTo>
                    <a:pt x="1344" y="0"/>
                  </a:moveTo>
                  <a:lnTo>
                    <a:pt x="1350" y="0"/>
                  </a:lnTo>
                  <a:lnTo>
                    <a:pt x="1350" y="5"/>
                  </a:lnTo>
                  <a:lnTo>
                    <a:pt x="1344" y="5"/>
                  </a:lnTo>
                  <a:lnTo>
                    <a:pt x="1344" y="0"/>
                  </a:lnTo>
                  <a:close/>
                  <a:moveTo>
                    <a:pt x="1356" y="0"/>
                  </a:moveTo>
                  <a:lnTo>
                    <a:pt x="1362" y="0"/>
                  </a:lnTo>
                  <a:lnTo>
                    <a:pt x="1362" y="5"/>
                  </a:lnTo>
                  <a:lnTo>
                    <a:pt x="1356" y="5"/>
                  </a:lnTo>
                  <a:lnTo>
                    <a:pt x="1356" y="0"/>
                  </a:lnTo>
                  <a:close/>
                  <a:moveTo>
                    <a:pt x="1368" y="0"/>
                  </a:moveTo>
                  <a:lnTo>
                    <a:pt x="1373" y="0"/>
                  </a:lnTo>
                  <a:lnTo>
                    <a:pt x="1373" y="5"/>
                  </a:lnTo>
                  <a:lnTo>
                    <a:pt x="1368" y="5"/>
                  </a:lnTo>
                  <a:lnTo>
                    <a:pt x="1368" y="0"/>
                  </a:lnTo>
                  <a:close/>
                  <a:moveTo>
                    <a:pt x="1379" y="0"/>
                  </a:moveTo>
                  <a:lnTo>
                    <a:pt x="1385" y="0"/>
                  </a:lnTo>
                  <a:lnTo>
                    <a:pt x="1385" y="5"/>
                  </a:lnTo>
                  <a:lnTo>
                    <a:pt x="1379" y="5"/>
                  </a:lnTo>
                  <a:lnTo>
                    <a:pt x="1379" y="0"/>
                  </a:lnTo>
                  <a:close/>
                  <a:moveTo>
                    <a:pt x="1391" y="0"/>
                  </a:moveTo>
                  <a:lnTo>
                    <a:pt x="1397" y="0"/>
                  </a:lnTo>
                  <a:lnTo>
                    <a:pt x="1397" y="5"/>
                  </a:lnTo>
                  <a:lnTo>
                    <a:pt x="1391" y="5"/>
                  </a:lnTo>
                  <a:lnTo>
                    <a:pt x="1391" y="0"/>
                  </a:lnTo>
                  <a:close/>
                  <a:moveTo>
                    <a:pt x="1403" y="0"/>
                  </a:moveTo>
                  <a:lnTo>
                    <a:pt x="1409" y="0"/>
                  </a:lnTo>
                  <a:lnTo>
                    <a:pt x="1409" y="5"/>
                  </a:lnTo>
                  <a:lnTo>
                    <a:pt x="1403" y="5"/>
                  </a:lnTo>
                  <a:lnTo>
                    <a:pt x="1403" y="0"/>
                  </a:lnTo>
                  <a:close/>
                  <a:moveTo>
                    <a:pt x="1415" y="0"/>
                  </a:moveTo>
                  <a:lnTo>
                    <a:pt x="1421" y="0"/>
                  </a:lnTo>
                  <a:lnTo>
                    <a:pt x="1421" y="5"/>
                  </a:lnTo>
                  <a:lnTo>
                    <a:pt x="1415" y="5"/>
                  </a:lnTo>
                  <a:lnTo>
                    <a:pt x="1415" y="0"/>
                  </a:lnTo>
                  <a:close/>
                  <a:moveTo>
                    <a:pt x="1427" y="0"/>
                  </a:moveTo>
                  <a:lnTo>
                    <a:pt x="1433" y="0"/>
                  </a:lnTo>
                  <a:lnTo>
                    <a:pt x="1433" y="5"/>
                  </a:lnTo>
                  <a:lnTo>
                    <a:pt x="1427" y="5"/>
                  </a:lnTo>
                  <a:lnTo>
                    <a:pt x="1427" y="0"/>
                  </a:lnTo>
                  <a:close/>
                  <a:moveTo>
                    <a:pt x="1439" y="0"/>
                  </a:moveTo>
                  <a:lnTo>
                    <a:pt x="1445" y="0"/>
                  </a:lnTo>
                  <a:lnTo>
                    <a:pt x="1445" y="5"/>
                  </a:lnTo>
                  <a:lnTo>
                    <a:pt x="1439" y="5"/>
                  </a:lnTo>
                  <a:lnTo>
                    <a:pt x="1439" y="0"/>
                  </a:lnTo>
                  <a:close/>
                  <a:moveTo>
                    <a:pt x="1451" y="0"/>
                  </a:moveTo>
                  <a:lnTo>
                    <a:pt x="1457" y="0"/>
                  </a:lnTo>
                  <a:lnTo>
                    <a:pt x="1457" y="5"/>
                  </a:lnTo>
                  <a:lnTo>
                    <a:pt x="1451" y="5"/>
                  </a:lnTo>
                  <a:lnTo>
                    <a:pt x="1451" y="0"/>
                  </a:lnTo>
                  <a:close/>
                  <a:moveTo>
                    <a:pt x="1463" y="0"/>
                  </a:moveTo>
                  <a:lnTo>
                    <a:pt x="1469" y="0"/>
                  </a:lnTo>
                  <a:lnTo>
                    <a:pt x="1469" y="5"/>
                  </a:lnTo>
                  <a:lnTo>
                    <a:pt x="1463" y="5"/>
                  </a:lnTo>
                  <a:lnTo>
                    <a:pt x="1463" y="0"/>
                  </a:lnTo>
                  <a:close/>
                  <a:moveTo>
                    <a:pt x="1474" y="0"/>
                  </a:moveTo>
                  <a:lnTo>
                    <a:pt x="1480" y="0"/>
                  </a:lnTo>
                  <a:lnTo>
                    <a:pt x="1480" y="5"/>
                  </a:lnTo>
                  <a:lnTo>
                    <a:pt x="1474" y="5"/>
                  </a:lnTo>
                  <a:lnTo>
                    <a:pt x="1474" y="0"/>
                  </a:lnTo>
                  <a:close/>
                  <a:moveTo>
                    <a:pt x="1486" y="0"/>
                  </a:moveTo>
                  <a:lnTo>
                    <a:pt x="1492" y="0"/>
                  </a:lnTo>
                  <a:lnTo>
                    <a:pt x="1492" y="5"/>
                  </a:lnTo>
                  <a:lnTo>
                    <a:pt x="1486" y="5"/>
                  </a:lnTo>
                  <a:lnTo>
                    <a:pt x="1486" y="0"/>
                  </a:lnTo>
                  <a:close/>
                  <a:moveTo>
                    <a:pt x="1498" y="0"/>
                  </a:moveTo>
                  <a:lnTo>
                    <a:pt x="1504" y="0"/>
                  </a:lnTo>
                  <a:lnTo>
                    <a:pt x="1504" y="5"/>
                  </a:lnTo>
                  <a:lnTo>
                    <a:pt x="1498" y="5"/>
                  </a:lnTo>
                  <a:lnTo>
                    <a:pt x="1498" y="0"/>
                  </a:lnTo>
                  <a:close/>
                  <a:moveTo>
                    <a:pt x="1510" y="0"/>
                  </a:moveTo>
                  <a:lnTo>
                    <a:pt x="1516" y="0"/>
                  </a:lnTo>
                  <a:lnTo>
                    <a:pt x="1516" y="5"/>
                  </a:lnTo>
                  <a:lnTo>
                    <a:pt x="1510" y="5"/>
                  </a:lnTo>
                  <a:lnTo>
                    <a:pt x="1510" y="0"/>
                  </a:lnTo>
                  <a:close/>
                  <a:moveTo>
                    <a:pt x="1522" y="0"/>
                  </a:moveTo>
                  <a:lnTo>
                    <a:pt x="1528" y="0"/>
                  </a:lnTo>
                  <a:lnTo>
                    <a:pt x="1528" y="5"/>
                  </a:lnTo>
                  <a:lnTo>
                    <a:pt x="1522" y="5"/>
                  </a:lnTo>
                  <a:lnTo>
                    <a:pt x="1522" y="0"/>
                  </a:lnTo>
                  <a:close/>
                  <a:moveTo>
                    <a:pt x="1534" y="0"/>
                  </a:moveTo>
                  <a:lnTo>
                    <a:pt x="1540" y="0"/>
                  </a:lnTo>
                  <a:lnTo>
                    <a:pt x="1540" y="5"/>
                  </a:lnTo>
                  <a:lnTo>
                    <a:pt x="1534" y="5"/>
                  </a:lnTo>
                  <a:lnTo>
                    <a:pt x="1534" y="0"/>
                  </a:lnTo>
                  <a:close/>
                  <a:moveTo>
                    <a:pt x="1546" y="0"/>
                  </a:moveTo>
                  <a:lnTo>
                    <a:pt x="1552" y="0"/>
                  </a:lnTo>
                  <a:lnTo>
                    <a:pt x="1552" y="5"/>
                  </a:lnTo>
                  <a:lnTo>
                    <a:pt x="1546" y="5"/>
                  </a:lnTo>
                  <a:lnTo>
                    <a:pt x="1546" y="0"/>
                  </a:lnTo>
                  <a:close/>
                  <a:moveTo>
                    <a:pt x="1558" y="0"/>
                  </a:moveTo>
                  <a:lnTo>
                    <a:pt x="1564" y="0"/>
                  </a:lnTo>
                  <a:lnTo>
                    <a:pt x="1564" y="5"/>
                  </a:lnTo>
                  <a:lnTo>
                    <a:pt x="1558" y="5"/>
                  </a:lnTo>
                  <a:lnTo>
                    <a:pt x="1558" y="0"/>
                  </a:lnTo>
                  <a:close/>
                  <a:moveTo>
                    <a:pt x="1570" y="0"/>
                  </a:moveTo>
                  <a:lnTo>
                    <a:pt x="1576" y="0"/>
                  </a:lnTo>
                  <a:lnTo>
                    <a:pt x="1576" y="5"/>
                  </a:lnTo>
                  <a:lnTo>
                    <a:pt x="1570" y="5"/>
                  </a:lnTo>
                  <a:lnTo>
                    <a:pt x="1570" y="0"/>
                  </a:lnTo>
                  <a:close/>
                  <a:moveTo>
                    <a:pt x="1581" y="0"/>
                  </a:moveTo>
                  <a:lnTo>
                    <a:pt x="1587" y="0"/>
                  </a:lnTo>
                  <a:lnTo>
                    <a:pt x="1587" y="5"/>
                  </a:lnTo>
                  <a:lnTo>
                    <a:pt x="1581" y="5"/>
                  </a:lnTo>
                  <a:lnTo>
                    <a:pt x="1581" y="0"/>
                  </a:lnTo>
                  <a:close/>
                  <a:moveTo>
                    <a:pt x="1593" y="0"/>
                  </a:moveTo>
                  <a:lnTo>
                    <a:pt x="1599" y="0"/>
                  </a:lnTo>
                  <a:lnTo>
                    <a:pt x="1599" y="5"/>
                  </a:lnTo>
                  <a:lnTo>
                    <a:pt x="1593" y="5"/>
                  </a:lnTo>
                  <a:lnTo>
                    <a:pt x="1593" y="0"/>
                  </a:lnTo>
                  <a:close/>
                  <a:moveTo>
                    <a:pt x="1605" y="0"/>
                  </a:moveTo>
                  <a:lnTo>
                    <a:pt x="1611" y="0"/>
                  </a:lnTo>
                  <a:lnTo>
                    <a:pt x="1611" y="5"/>
                  </a:lnTo>
                  <a:lnTo>
                    <a:pt x="1605" y="5"/>
                  </a:lnTo>
                  <a:lnTo>
                    <a:pt x="1605" y="0"/>
                  </a:lnTo>
                  <a:close/>
                  <a:moveTo>
                    <a:pt x="1617" y="0"/>
                  </a:moveTo>
                  <a:lnTo>
                    <a:pt x="1623" y="0"/>
                  </a:lnTo>
                  <a:lnTo>
                    <a:pt x="1623" y="5"/>
                  </a:lnTo>
                  <a:lnTo>
                    <a:pt x="1617" y="5"/>
                  </a:lnTo>
                  <a:lnTo>
                    <a:pt x="1617" y="0"/>
                  </a:lnTo>
                  <a:close/>
                  <a:moveTo>
                    <a:pt x="1629" y="0"/>
                  </a:moveTo>
                  <a:lnTo>
                    <a:pt x="1635" y="0"/>
                  </a:lnTo>
                  <a:lnTo>
                    <a:pt x="1635" y="5"/>
                  </a:lnTo>
                  <a:lnTo>
                    <a:pt x="1629" y="5"/>
                  </a:lnTo>
                  <a:lnTo>
                    <a:pt x="1629" y="0"/>
                  </a:lnTo>
                  <a:close/>
                  <a:moveTo>
                    <a:pt x="1641" y="0"/>
                  </a:moveTo>
                  <a:lnTo>
                    <a:pt x="1647" y="0"/>
                  </a:lnTo>
                  <a:lnTo>
                    <a:pt x="1647" y="5"/>
                  </a:lnTo>
                  <a:lnTo>
                    <a:pt x="1641" y="5"/>
                  </a:lnTo>
                  <a:lnTo>
                    <a:pt x="1641" y="0"/>
                  </a:lnTo>
                  <a:close/>
                  <a:moveTo>
                    <a:pt x="1653" y="0"/>
                  </a:moveTo>
                  <a:lnTo>
                    <a:pt x="1659" y="0"/>
                  </a:lnTo>
                  <a:lnTo>
                    <a:pt x="1659" y="5"/>
                  </a:lnTo>
                  <a:lnTo>
                    <a:pt x="1653" y="5"/>
                  </a:lnTo>
                  <a:lnTo>
                    <a:pt x="1653" y="0"/>
                  </a:lnTo>
                  <a:close/>
                  <a:moveTo>
                    <a:pt x="1665" y="0"/>
                  </a:moveTo>
                  <a:lnTo>
                    <a:pt x="1671" y="0"/>
                  </a:lnTo>
                  <a:lnTo>
                    <a:pt x="1671" y="5"/>
                  </a:lnTo>
                  <a:lnTo>
                    <a:pt x="1665" y="5"/>
                  </a:lnTo>
                  <a:lnTo>
                    <a:pt x="1665" y="0"/>
                  </a:lnTo>
                  <a:close/>
                  <a:moveTo>
                    <a:pt x="1677" y="0"/>
                  </a:moveTo>
                  <a:lnTo>
                    <a:pt x="1683" y="0"/>
                  </a:lnTo>
                  <a:lnTo>
                    <a:pt x="1683" y="5"/>
                  </a:lnTo>
                  <a:lnTo>
                    <a:pt x="1677" y="5"/>
                  </a:lnTo>
                  <a:lnTo>
                    <a:pt x="1677" y="0"/>
                  </a:lnTo>
                  <a:close/>
                  <a:moveTo>
                    <a:pt x="1688" y="0"/>
                  </a:moveTo>
                  <a:lnTo>
                    <a:pt x="1694" y="0"/>
                  </a:lnTo>
                  <a:lnTo>
                    <a:pt x="1694" y="5"/>
                  </a:lnTo>
                  <a:lnTo>
                    <a:pt x="1688" y="5"/>
                  </a:lnTo>
                  <a:lnTo>
                    <a:pt x="1688" y="0"/>
                  </a:lnTo>
                  <a:close/>
                  <a:moveTo>
                    <a:pt x="1700" y="0"/>
                  </a:moveTo>
                  <a:lnTo>
                    <a:pt x="1706" y="0"/>
                  </a:lnTo>
                  <a:lnTo>
                    <a:pt x="1706" y="5"/>
                  </a:lnTo>
                  <a:lnTo>
                    <a:pt x="1700" y="5"/>
                  </a:lnTo>
                  <a:lnTo>
                    <a:pt x="1700" y="0"/>
                  </a:lnTo>
                  <a:close/>
                  <a:moveTo>
                    <a:pt x="1712" y="0"/>
                  </a:moveTo>
                  <a:lnTo>
                    <a:pt x="1718" y="0"/>
                  </a:lnTo>
                  <a:lnTo>
                    <a:pt x="1718" y="5"/>
                  </a:lnTo>
                  <a:lnTo>
                    <a:pt x="1712" y="5"/>
                  </a:lnTo>
                  <a:lnTo>
                    <a:pt x="1712" y="0"/>
                  </a:lnTo>
                  <a:close/>
                  <a:moveTo>
                    <a:pt x="1724" y="0"/>
                  </a:moveTo>
                  <a:lnTo>
                    <a:pt x="1730" y="0"/>
                  </a:lnTo>
                  <a:lnTo>
                    <a:pt x="1730" y="5"/>
                  </a:lnTo>
                  <a:lnTo>
                    <a:pt x="1724" y="5"/>
                  </a:lnTo>
                  <a:lnTo>
                    <a:pt x="1724" y="0"/>
                  </a:lnTo>
                  <a:close/>
                  <a:moveTo>
                    <a:pt x="1736" y="0"/>
                  </a:moveTo>
                  <a:lnTo>
                    <a:pt x="1742" y="0"/>
                  </a:lnTo>
                  <a:lnTo>
                    <a:pt x="1742" y="5"/>
                  </a:lnTo>
                  <a:lnTo>
                    <a:pt x="1736" y="5"/>
                  </a:lnTo>
                  <a:lnTo>
                    <a:pt x="1736" y="0"/>
                  </a:lnTo>
                  <a:close/>
                  <a:moveTo>
                    <a:pt x="1748" y="0"/>
                  </a:moveTo>
                  <a:lnTo>
                    <a:pt x="1754" y="0"/>
                  </a:lnTo>
                  <a:lnTo>
                    <a:pt x="1754" y="5"/>
                  </a:lnTo>
                  <a:lnTo>
                    <a:pt x="1748" y="5"/>
                  </a:lnTo>
                  <a:lnTo>
                    <a:pt x="1748" y="0"/>
                  </a:lnTo>
                  <a:close/>
                  <a:moveTo>
                    <a:pt x="1760" y="0"/>
                  </a:moveTo>
                  <a:lnTo>
                    <a:pt x="1766" y="0"/>
                  </a:lnTo>
                  <a:lnTo>
                    <a:pt x="1766" y="5"/>
                  </a:lnTo>
                  <a:lnTo>
                    <a:pt x="1760" y="5"/>
                  </a:lnTo>
                  <a:lnTo>
                    <a:pt x="1760" y="0"/>
                  </a:lnTo>
                  <a:close/>
                  <a:moveTo>
                    <a:pt x="1772" y="0"/>
                  </a:moveTo>
                  <a:lnTo>
                    <a:pt x="1778" y="0"/>
                  </a:lnTo>
                  <a:lnTo>
                    <a:pt x="1778" y="5"/>
                  </a:lnTo>
                  <a:lnTo>
                    <a:pt x="1772" y="5"/>
                  </a:lnTo>
                  <a:lnTo>
                    <a:pt x="1772" y="0"/>
                  </a:lnTo>
                  <a:close/>
                  <a:moveTo>
                    <a:pt x="1784" y="0"/>
                  </a:moveTo>
                  <a:lnTo>
                    <a:pt x="1790" y="0"/>
                  </a:lnTo>
                  <a:lnTo>
                    <a:pt x="1790" y="5"/>
                  </a:lnTo>
                  <a:lnTo>
                    <a:pt x="1784" y="5"/>
                  </a:lnTo>
                  <a:lnTo>
                    <a:pt x="1784" y="0"/>
                  </a:lnTo>
                  <a:close/>
                  <a:moveTo>
                    <a:pt x="1795" y="0"/>
                  </a:moveTo>
                  <a:lnTo>
                    <a:pt x="1801" y="0"/>
                  </a:lnTo>
                  <a:lnTo>
                    <a:pt x="1801" y="5"/>
                  </a:lnTo>
                  <a:lnTo>
                    <a:pt x="1795" y="5"/>
                  </a:lnTo>
                  <a:lnTo>
                    <a:pt x="1795" y="0"/>
                  </a:lnTo>
                  <a:close/>
                  <a:moveTo>
                    <a:pt x="1807" y="0"/>
                  </a:moveTo>
                  <a:lnTo>
                    <a:pt x="1813" y="0"/>
                  </a:lnTo>
                  <a:lnTo>
                    <a:pt x="1813" y="5"/>
                  </a:lnTo>
                  <a:lnTo>
                    <a:pt x="1807" y="5"/>
                  </a:lnTo>
                  <a:lnTo>
                    <a:pt x="1807" y="0"/>
                  </a:lnTo>
                  <a:close/>
                  <a:moveTo>
                    <a:pt x="1819" y="0"/>
                  </a:moveTo>
                  <a:lnTo>
                    <a:pt x="1825" y="0"/>
                  </a:lnTo>
                  <a:lnTo>
                    <a:pt x="1825" y="5"/>
                  </a:lnTo>
                  <a:lnTo>
                    <a:pt x="1819" y="5"/>
                  </a:lnTo>
                  <a:lnTo>
                    <a:pt x="1819" y="0"/>
                  </a:lnTo>
                  <a:close/>
                  <a:moveTo>
                    <a:pt x="1831" y="0"/>
                  </a:moveTo>
                  <a:lnTo>
                    <a:pt x="1837" y="0"/>
                  </a:lnTo>
                  <a:lnTo>
                    <a:pt x="1837" y="5"/>
                  </a:lnTo>
                  <a:lnTo>
                    <a:pt x="1831" y="5"/>
                  </a:lnTo>
                  <a:lnTo>
                    <a:pt x="1831" y="0"/>
                  </a:lnTo>
                  <a:close/>
                  <a:moveTo>
                    <a:pt x="1843" y="0"/>
                  </a:moveTo>
                  <a:lnTo>
                    <a:pt x="1849" y="0"/>
                  </a:lnTo>
                  <a:lnTo>
                    <a:pt x="1849" y="5"/>
                  </a:lnTo>
                  <a:lnTo>
                    <a:pt x="1843" y="5"/>
                  </a:lnTo>
                  <a:lnTo>
                    <a:pt x="1843" y="0"/>
                  </a:lnTo>
                  <a:close/>
                  <a:moveTo>
                    <a:pt x="1855" y="0"/>
                  </a:moveTo>
                  <a:lnTo>
                    <a:pt x="1861" y="0"/>
                  </a:lnTo>
                  <a:lnTo>
                    <a:pt x="1861" y="5"/>
                  </a:lnTo>
                  <a:lnTo>
                    <a:pt x="1855" y="5"/>
                  </a:lnTo>
                  <a:lnTo>
                    <a:pt x="1855" y="0"/>
                  </a:lnTo>
                  <a:close/>
                  <a:moveTo>
                    <a:pt x="1867" y="0"/>
                  </a:moveTo>
                  <a:lnTo>
                    <a:pt x="1873" y="0"/>
                  </a:lnTo>
                  <a:lnTo>
                    <a:pt x="1873" y="5"/>
                  </a:lnTo>
                  <a:lnTo>
                    <a:pt x="1867" y="5"/>
                  </a:lnTo>
                  <a:lnTo>
                    <a:pt x="1867" y="0"/>
                  </a:lnTo>
                  <a:close/>
                  <a:moveTo>
                    <a:pt x="1879" y="0"/>
                  </a:moveTo>
                  <a:lnTo>
                    <a:pt x="1885" y="0"/>
                  </a:lnTo>
                  <a:lnTo>
                    <a:pt x="1885" y="5"/>
                  </a:lnTo>
                  <a:lnTo>
                    <a:pt x="1879" y="5"/>
                  </a:lnTo>
                  <a:lnTo>
                    <a:pt x="1879" y="0"/>
                  </a:lnTo>
                  <a:close/>
                  <a:moveTo>
                    <a:pt x="1891" y="0"/>
                  </a:moveTo>
                  <a:lnTo>
                    <a:pt x="1897" y="0"/>
                  </a:lnTo>
                  <a:lnTo>
                    <a:pt x="1897" y="5"/>
                  </a:lnTo>
                  <a:lnTo>
                    <a:pt x="1891" y="5"/>
                  </a:lnTo>
                  <a:lnTo>
                    <a:pt x="1891" y="0"/>
                  </a:lnTo>
                  <a:close/>
                  <a:moveTo>
                    <a:pt x="1902" y="0"/>
                  </a:moveTo>
                  <a:lnTo>
                    <a:pt x="1908" y="0"/>
                  </a:lnTo>
                  <a:lnTo>
                    <a:pt x="1908" y="5"/>
                  </a:lnTo>
                  <a:lnTo>
                    <a:pt x="1902" y="5"/>
                  </a:lnTo>
                  <a:lnTo>
                    <a:pt x="1902" y="0"/>
                  </a:lnTo>
                  <a:close/>
                  <a:moveTo>
                    <a:pt x="1914" y="0"/>
                  </a:moveTo>
                  <a:lnTo>
                    <a:pt x="1920" y="0"/>
                  </a:lnTo>
                  <a:lnTo>
                    <a:pt x="1920" y="5"/>
                  </a:lnTo>
                  <a:lnTo>
                    <a:pt x="1914" y="5"/>
                  </a:lnTo>
                  <a:lnTo>
                    <a:pt x="1914" y="0"/>
                  </a:lnTo>
                  <a:close/>
                  <a:moveTo>
                    <a:pt x="1926" y="0"/>
                  </a:moveTo>
                  <a:lnTo>
                    <a:pt x="1932" y="0"/>
                  </a:lnTo>
                  <a:lnTo>
                    <a:pt x="1932" y="5"/>
                  </a:lnTo>
                  <a:lnTo>
                    <a:pt x="1926" y="5"/>
                  </a:lnTo>
                  <a:lnTo>
                    <a:pt x="1926" y="0"/>
                  </a:lnTo>
                  <a:close/>
                  <a:moveTo>
                    <a:pt x="1938" y="0"/>
                  </a:moveTo>
                  <a:lnTo>
                    <a:pt x="1944" y="0"/>
                  </a:lnTo>
                  <a:lnTo>
                    <a:pt x="1944" y="5"/>
                  </a:lnTo>
                  <a:lnTo>
                    <a:pt x="1938" y="5"/>
                  </a:lnTo>
                  <a:lnTo>
                    <a:pt x="1938" y="0"/>
                  </a:lnTo>
                  <a:close/>
                  <a:moveTo>
                    <a:pt x="1950" y="0"/>
                  </a:moveTo>
                  <a:lnTo>
                    <a:pt x="1956" y="0"/>
                  </a:lnTo>
                  <a:lnTo>
                    <a:pt x="1956" y="5"/>
                  </a:lnTo>
                  <a:lnTo>
                    <a:pt x="1950" y="5"/>
                  </a:lnTo>
                  <a:lnTo>
                    <a:pt x="1950" y="0"/>
                  </a:lnTo>
                  <a:close/>
                  <a:moveTo>
                    <a:pt x="1962" y="0"/>
                  </a:moveTo>
                  <a:lnTo>
                    <a:pt x="1968" y="0"/>
                  </a:lnTo>
                  <a:lnTo>
                    <a:pt x="1968" y="5"/>
                  </a:lnTo>
                  <a:lnTo>
                    <a:pt x="1962" y="5"/>
                  </a:lnTo>
                  <a:lnTo>
                    <a:pt x="1962" y="0"/>
                  </a:lnTo>
                  <a:close/>
                  <a:moveTo>
                    <a:pt x="1974" y="0"/>
                  </a:moveTo>
                  <a:lnTo>
                    <a:pt x="1980" y="0"/>
                  </a:lnTo>
                  <a:lnTo>
                    <a:pt x="1980" y="5"/>
                  </a:lnTo>
                  <a:lnTo>
                    <a:pt x="1974" y="5"/>
                  </a:lnTo>
                  <a:lnTo>
                    <a:pt x="1974" y="0"/>
                  </a:lnTo>
                  <a:close/>
                </a:path>
              </a:pathLst>
            </a:custGeom>
            <a:solidFill>
              <a:srgbClr val="CCCCCC"/>
            </a:solidFill>
            <a:ln w="9525" cap="flat">
              <a:solidFill>
                <a:srgbClr val="CCCCC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0" name="Rectangle 80"/>
            <p:cNvSpPr>
              <a:spLocks noChangeArrowheads="1"/>
            </p:cNvSpPr>
            <p:nvPr/>
          </p:nvSpPr>
          <p:spPr bwMode="auto">
            <a:xfrm>
              <a:off x="915" y="3148"/>
              <a:ext cx="6" cy="23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4" name="Rectangle 84"/>
            <p:cNvSpPr>
              <a:spLocks noChangeArrowheads="1"/>
            </p:cNvSpPr>
            <p:nvPr/>
          </p:nvSpPr>
          <p:spPr bwMode="auto">
            <a:xfrm>
              <a:off x="1069" y="3083"/>
              <a:ext cx="6" cy="24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9" name="Rectangle 88"/>
            <p:cNvSpPr>
              <a:spLocks noChangeArrowheads="1"/>
            </p:cNvSpPr>
            <p:nvPr/>
          </p:nvSpPr>
          <p:spPr bwMode="auto">
            <a:xfrm>
              <a:off x="1224" y="3083"/>
              <a:ext cx="6" cy="24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2" name="Rectangle 92"/>
            <p:cNvSpPr>
              <a:spLocks noChangeArrowheads="1"/>
            </p:cNvSpPr>
            <p:nvPr/>
          </p:nvSpPr>
          <p:spPr bwMode="auto">
            <a:xfrm>
              <a:off x="1378" y="3225"/>
              <a:ext cx="6" cy="23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5" name="Rectangle 96"/>
            <p:cNvSpPr>
              <a:spLocks noChangeArrowheads="1"/>
            </p:cNvSpPr>
            <p:nvPr/>
          </p:nvSpPr>
          <p:spPr bwMode="auto">
            <a:xfrm>
              <a:off x="1533" y="3267"/>
              <a:ext cx="6" cy="226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8" name="Rectangle 100"/>
            <p:cNvSpPr>
              <a:spLocks noChangeArrowheads="1"/>
            </p:cNvSpPr>
            <p:nvPr/>
          </p:nvSpPr>
          <p:spPr bwMode="auto">
            <a:xfrm>
              <a:off x="1687" y="3178"/>
              <a:ext cx="6" cy="23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1" name="Rectangle 104"/>
            <p:cNvSpPr>
              <a:spLocks noChangeArrowheads="1"/>
            </p:cNvSpPr>
            <p:nvPr/>
          </p:nvSpPr>
          <p:spPr bwMode="auto">
            <a:xfrm>
              <a:off x="1836" y="3249"/>
              <a:ext cx="6" cy="22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5" name="Rectangle 108"/>
            <p:cNvSpPr>
              <a:spLocks noChangeArrowheads="1"/>
            </p:cNvSpPr>
            <p:nvPr/>
          </p:nvSpPr>
          <p:spPr bwMode="auto">
            <a:xfrm>
              <a:off x="1990" y="3172"/>
              <a:ext cx="6" cy="23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9" name="Rectangle 112"/>
            <p:cNvSpPr>
              <a:spLocks noChangeArrowheads="1"/>
            </p:cNvSpPr>
            <p:nvPr/>
          </p:nvSpPr>
          <p:spPr bwMode="auto">
            <a:xfrm>
              <a:off x="2145" y="3172"/>
              <a:ext cx="6" cy="23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3" name="Rectangle 116"/>
            <p:cNvSpPr>
              <a:spLocks noChangeArrowheads="1"/>
            </p:cNvSpPr>
            <p:nvPr/>
          </p:nvSpPr>
          <p:spPr bwMode="auto">
            <a:xfrm>
              <a:off x="2299" y="3219"/>
              <a:ext cx="6" cy="231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7" name="Rectangle 120"/>
            <p:cNvSpPr>
              <a:spLocks noChangeArrowheads="1"/>
            </p:cNvSpPr>
            <p:nvPr/>
          </p:nvSpPr>
          <p:spPr bwMode="auto">
            <a:xfrm>
              <a:off x="2454" y="3213"/>
              <a:ext cx="6" cy="232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1" name="Rectangle 124"/>
            <p:cNvSpPr>
              <a:spLocks noChangeArrowheads="1"/>
            </p:cNvSpPr>
            <p:nvPr/>
          </p:nvSpPr>
          <p:spPr bwMode="auto">
            <a:xfrm>
              <a:off x="2609" y="3207"/>
              <a:ext cx="6" cy="232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3" name="Rectangle 125"/>
            <p:cNvSpPr>
              <a:spLocks noChangeArrowheads="1"/>
            </p:cNvSpPr>
            <p:nvPr/>
          </p:nvSpPr>
          <p:spPr bwMode="auto">
            <a:xfrm>
              <a:off x="897" y="2821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50" name="Picture 1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21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4" name="Rectangle 127"/>
            <p:cNvSpPr>
              <a:spLocks noChangeArrowheads="1"/>
            </p:cNvSpPr>
            <p:nvPr/>
          </p:nvSpPr>
          <p:spPr bwMode="auto">
            <a:xfrm>
              <a:off x="897" y="2821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5" name="Rectangle 128"/>
            <p:cNvSpPr>
              <a:spLocks noChangeArrowheads="1"/>
            </p:cNvSpPr>
            <p:nvPr/>
          </p:nvSpPr>
          <p:spPr bwMode="auto">
            <a:xfrm>
              <a:off x="897" y="2827"/>
              <a:ext cx="1848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53" name="Picture 12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27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" name="Rectangle 130"/>
            <p:cNvSpPr>
              <a:spLocks noChangeArrowheads="1"/>
            </p:cNvSpPr>
            <p:nvPr/>
          </p:nvSpPr>
          <p:spPr bwMode="auto">
            <a:xfrm>
              <a:off x="897" y="2827"/>
              <a:ext cx="1848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8" name="Rectangle 131"/>
            <p:cNvSpPr>
              <a:spLocks noChangeArrowheads="1"/>
            </p:cNvSpPr>
            <p:nvPr/>
          </p:nvSpPr>
          <p:spPr bwMode="auto">
            <a:xfrm>
              <a:off x="897" y="2833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56" name="Picture 13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33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9" name="Rectangle 133"/>
            <p:cNvSpPr>
              <a:spLocks noChangeArrowheads="1"/>
            </p:cNvSpPr>
            <p:nvPr/>
          </p:nvSpPr>
          <p:spPr bwMode="auto">
            <a:xfrm>
              <a:off x="897" y="2833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1" name="Rectangle 134"/>
            <p:cNvSpPr>
              <a:spLocks noChangeArrowheads="1"/>
            </p:cNvSpPr>
            <p:nvPr/>
          </p:nvSpPr>
          <p:spPr bwMode="auto">
            <a:xfrm>
              <a:off x="897" y="2839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59" name="Picture 13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39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2" name="Rectangle 136"/>
            <p:cNvSpPr>
              <a:spLocks noChangeArrowheads="1"/>
            </p:cNvSpPr>
            <p:nvPr/>
          </p:nvSpPr>
          <p:spPr bwMode="auto">
            <a:xfrm>
              <a:off x="1402" y="3245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3" name="Rectangle 137"/>
            <p:cNvSpPr>
              <a:spLocks noChangeArrowheads="1"/>
            </p:cNvSpPr>
            <p:nvPr/>
          </p:nvSpPr>
          <p:spPr bwMode="auto">
            <a:xfrm>
              <a:off x="897" y="2845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62" name="Picture 13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45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5" name="Rectangle 139"/>
            <p:cNvSpPr>
              <a:spLocks noChangeArrowheads="1"/>
            </p:cNvSpPr>
            <p:nvPr/>
          </p:nvSpPr>
          <p:spPr bwMode="auto">
            <a:xfrm>
              <a:off x="897" y="2845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6" name="Rectangle 140"/>
            <p:cNvSpPr>
              <a:spLocks noChangeArrowheads="1"/>
            </p:cNvSpPr>
            <p:nvPr/>
          </p:nvSpPr>
          <p:spPr bwMode="auto">
            <a:xfrm>
              <a:off x="897" y="2851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65" name="Picture 14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51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7" name="Rectangle 142"/>
            <p:cNvSpPr>
              <a:spLocks noChangeArrowheads="1"/>
            </p:cNvSpPr>
            <p:nvPr/>
          </p:nvSpPr>
          <p:spPr bwMode="auto">
            <a:xfrm>
              <a:off x="897" y="2851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9" name="Rectangle 143"/>
            <p:cNvSpPr>
              <a:spLocks noChangeArrowheads="1"/>
            </p:cNvSpPr>
            <p:nvPr/>
          </p:nvSpPr>
          <p:spPr bwMode="auto">
            <a:xfrm>
              <a:off x="897" y="2857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68" name="Picture 14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57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40" name="Rectangle 145"/>
            <p:cNvSpPr>
              <a:spLocks noChangeArrowheads="1"/>
            </p:cNvSpPr>
            <p:nvPr/>
          </p:nvSpPr>
          <p:spPr bwMode="auto">
            <a:xfrm>
              <a:off x="897" y="2857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1" name="Rectangle 146"/>
            <p:cNvSpPr>
              <a:spLocks noChangeArrowheads="1"/>
            </p:cNvSpPr>
            <p:nvPr/>
          </p:nvSpPr>
          <p:spPr bwMode="auto">
            <a:xfrm>
              <a:off x="897" y="2863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71" name="Picture 147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63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43" name="Rectangle 148"/>
            <p:cNvSpPr>
              <a:spLocks noChangeArrowheads="1"/>
            </p:cNvSpPr>
            <p:nvPr/>
          </p:nvSpPr>
          <p:spPr bwMode="auto">
            <a:xfrm>
              <a:off x="897" y="2863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4" name="Rectangle 149"/>
            <p:cNvSpPr>
              <a:spLocks noChangeArrowheads="1"/>
            </p:cNvSpPr>
            <p:nvPr/>
          </p:nvSpPr>
          <p:spPr bwMode="auto">
            <a:xfrm>
              <a:off x="897" y="2869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74" name="Picture 150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69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45" name="Rectangle 151"/>
            <p:cNvSpPr>
              <a:spLocks noChangeArrowheads="1"/>
            </p:cNvSpPr>
            <p:nvPr/>
          </p:nvSpPr>
          <p:spPr bwMode="auto">
            <a:xfrm>
              <a:off x="897" y="2869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7" name="Rectangle 152"/>
            <p:cNvSpPr>
              <a:spLocks noChangeArrowheads="1"/>
            </p:cNvSpPr>
            <p:nvPr/>
          </p:nvSpPr>
          <p:spPr bwMode="auto">
            <a:xfrm>
              <a:off x="897" y="2875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77" name="Picture 153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75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48" name="Rectangle 154"/>
            <p:cNvSpPr>
              <a:spLocks noChangeArrowheads="1"/>
            </p:cNvSpPr>
            <p:nvPr/>
          </p:nvSpPr>
          <p:spPr bwMode="auto">
            <a:xfrm>
              <a:off x="897" y="2875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9" name="Rectangle 155"/>
            <p:cNvSpPr>
              <a:spLocks noChangeArrowheads="1"/>
            </p:cNvSpPr>
            <p:nvPr/>
          </p:nvSpPr>
          <p:spPr bwMode="auto">
            <a:xfrm>
              <a:off x="897" y="2881"/>
              <a:ext cx="1848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80" name="Picture 156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81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51" name="Rectangle 157"/>
            <p:cNvSpPr>
              <a:spLocks noChangeArrowheads="1"/>
            </p:cNvSpPr>
            <p:nvPr/>
          </p:nvSpPr>
          <p:spPr bwMode="auto">
            <a:xfrm>
              <a:off x="897" y="2881"/>
              <a:ext cx="1848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2" name="Rectangle 158"/>
            <p:cNvSpPr>
              <a:spLocks noChangeArrowheads="1"/>
            </p:cNvSpPr>
            <p:nvPr/>
          </p:nvSpPr>
          <p:spPr bwMode="auto">
            <a:xfrm>
              <a:off x="897" y="2887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83" name="Picture 159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87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54" name="Rectangle 160"/>
            <p:cNvSpPr>
              <a:spLocks noChangeArrowheads="1"/>
            </p:cNvSpPr>
            <p:nvPr/>
          </p:nvSpPr>
          <p:spPr bwMode="auto">
            <a:xfrm>
              <a:off x="897" y="2887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5" name="Rectangle 161"/>
            <p:cNvSpPr>
              <a:spLocks noChangeArrowheads="1"/>
            </p:cNvSpPr>
            <p:nvPr/>
          </p:nvSpPr>
          <p:spPr bwMode="auto">
            <a:xfrm>
              <a:off x="897" y="2893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86" name="Picture 162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93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57" name="Rectangle 163"/>
            <p:cNvSpPr>
              <a:spLocks noChangeArrowheads="1"/>
            </p:cNvSpPr>
            <p:nvPr/>
          </p:nvSpPr>
          <p:spPr bwMode="auto">
            <a:xfrm>
              <a:off x="897" y="2893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8" name="Rectangle 164"/>
            <p:cNvSpPr>
              <a:spLocks noChangeArrowheads="1"/>
            </p:cNvSpPr>
            <p:nvPr/>
          </p:nvSpPr>
          <p:spPr bwMode="auto">
            <a:xfrm>
              <a:off x="897" y="2899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89" name="Picture 165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899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0" name="Rectangle 166"/>
            <p:cNvSpPr>
              <a:spLocks noChangeArrowheads="1"/>
            </p:cNvSpPr>
            <p:nvPr/>
          </p:nvSpPr>
          <p:spPr bwMode="auto">
            <a:xfrm>
              <a:off x="897" y="2899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1" name="Rectangle 167"/>
            <p:cNvSpPr>
              <a:spLocks noChangeArrowheads="1"/>
            </p:cNvSpPr>
            <p:nvPr/>
          </p:nvSpPr>
          <p:spPr bwMode="auto">
            <a:xfrm>
              <a:off x="897" y="2905"/>
              <a:ext cx="1848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92" name="Picture 168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05"/>
              <a:ext cx="1848" cy="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3" name="Rectangle 169"/>
            <p:cNvSpPr>
              <a:spLocks noChangeArrowheads="1"/>
            </p:cNvSpPr>
            <p:nvPr/>
          </p:nvSpPr>
          <p:spPr bwMode="auto">
            <a:xfrm>
              <a:off x="897" y="2905"/>
              <a:ext cx="1848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4" name="Rectangle 170"/>
            <p:cNvSpPr>
              <a:spLocks noChangeArrowheads="1"/>
            </p:cNvSpPr>
            <p:nvPr/>
          </p:nvSpPr>
          <p:spPr bwMode="auto">
            <a:xfrm>
              <a:off x="897" y="2910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95" name="Picture 171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10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6" name="Rectangle 172"/>
            <p:cNvSpPr>
              <a:spLocks noChangeArrowheads="1"/>
            </p:cNvSpPr>
            <p:nvPr/>
          </p:nvSpPr>
          <p:spPr bwMode="auto">
            <a:xfrm>
              <a:off x="897" y="2910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7" name="Rectangle 173"/>
            <p:cNvSpPr>
              <a:spLocks noChangeArrowheads="1"/>
            </p:cNvSpPr>
            <p:nvPr/>
          </p:nvSpPr>
          <p:spPr bwMode="auto">
            <a:xfrm>
              <a:off x="897" y="2916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98" name="Picture 174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16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9" name="Rectangle 175"/>
            <p:cNvSpPr>
              <a:spLocks noChangeArrowheads="1"/>
            </p:cNvSpPr>
            <p:nvPr/>
          </p:nvSpPr>
          <p:spPr bwMode="auto">
            <a:xfrm>
              <a:off x="897" y="2916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0" name="Rectangle 176"/>
            <p:cNvSpPr>
              <a:spLocks noChangeArrowheads="1"/>
            </p:cNvSpPr>
            <p:nvPr/>
          </p:nvSpPr>
          <p:spPr bwMode="auto">
            <a:xfrm>
              <a:off x="897" y="2922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201" name="Picture 177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22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72" name="Rectangle 178"/>
            <p:cNvSpPr>
              <a:spLocks noChangeArrowheads="1"/>
            </p:cNvSpPr>
            <p:nvPr/>
          </p:nvSpPr>
          <p:spPr bwMode="auto">
            <a:xfrm>
              <a:off x="897" y="2922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3" name="Rectangle 179"/>
            <p:cNvSpPr>
              <a:spLocks noChangeArrowheads="1"/>
            </p:cNvSpPr>
            <p:nvPr/>
          </p:nvSpPr>
          <p:spPr bwMode="auto">
            <a:xfrm>
              <a:off x="897" y="2928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204" name="Picture 180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28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75" name="Rectangle 181"/>
            <p:cNvSpPr>
              <a:spLocks noChangeArrowheads="1"/>
            </p:cNvSpPr>
            <p:nvPr/>
          </p:nvSpPr>
          <p:spPr bwMode="auto">
            <a:xfrm>
              <a:off x="897" y="2928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6" name="Rectangle 182"/>
            <p:cNvSpPr>
              <a:spLocks noChangeArrowheads="1"/>
            </p:cNvSpPr>
            <p:nvPr/>
          </p:nvSpPr>
          <p:spPr bwMode="auto">
            <a:xfrm>
              <a:off x="897" y="2934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207" name="Picture 183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34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78" name="Rectangle 184"/>
            <p:cNvSpPr>
              <a:spLocks noChangeArrowheads="1"/>
            </p:cNvSpPr>
            <p:nvPr/>
          </p:nvSpPr>
          <p:spPr bwMode="auto">
            <a:xfrm>
              <a:off x="897" y="2934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9" name="Rectangle 185"/>
            <p:cNvSpPr>
              <a:spLocks noChangeArrowheads="1"/>
            </p:cNvSpPr>
            <p:nvPr/>
          </p:nvSpPr>
          <p:spPr bwMode="auto">
            <a:xfrm>
              <a:off x="897" y="2940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210" name="Picture 186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40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81" name="Rectangle 187"/>
            <p:cNvSpPr>
              <a:spLocks noChangeArrowheads="1"/>
            </p:cNvSpPr>
            <p:nvPr/>
          </p:nvSpPr>
          <p:spPr bwMode="auto">
            <a:xfrm>
              <a:off x="897" y="2940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2" name="Rectangle 188"/>
            <p:cNvSpPr>
              <a:spLocks noChangeArrowheads="1"/>
            </p:cNvSpPr>
            <p:nvPr/>
          </p:nvSpPr>
          <p:spPr bwMode="auto">
            <a:xfrm>
              <a:off x="897" y="2946"/>
              <a:ext cx="1848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213" name="Picture 189"/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46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84" name="Rectangle 190"/>
            <p:cNvSpPr>
              <a:spLocks noChangeArrowheads="1"/>
            </p:cNvSpPr>
            <p:nvPr/>
          </p:nvSpPr>
          <p:spPr bwMode="auto">
            <a:xfrm>
              <a:off x="897" y="2946"/>
              <a:ext cx="1848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5" name="Rectangle 191"/>
            <p:cNvSpPr>
              <a:spLocks noChangeArrowheads="1"/>
            </p:cNvSpPr>
            <p:nvPr/>
          </p:nvSpPr>
          <p:spPr bwMode="auto">
            <a:xfrm>
              <a:off x="897" y="2952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87" name="Picture 192"/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52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88" name="Rectangle 193"/>
            <p:cNvSpPr>
              <a:spLocks noChangeArrowheads="1"/>
            </p:cNvSpPr>
            <p:nvPr/>
          </p:nvSpPr>
          <p:spPr bwMode="auto">
            <a:xfrm>
              <a:off x="897" y="2952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0" name="Rectangle 194"/>
            <p:cNvSpPr>
              <a:spLocks noChangeArrowheads="1"/>
            </p:cNvSpPr>
            <p:nvPr/>
          </p:nvSpPr>
          <p:spPr bwMode="auto">
            <a:xfrm>
              <a:off x="897" y="2958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91" name="Picture 195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58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93" name="Rectangle 196"/>
            <p:cNvSpPr>
              <a:spLocks noChangeArrowheads="1"/>
            </p:cNvSpPr>
            <p:nvPr/>
          </p:nvSpPr>
          <p:spPr bwMode="auto">
            <a:xfrm>
              <a:off x="897" y="2958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4" name="Rectangle 197"/>
            <p:cNvSpPr>
              <a:spLocks noChangeArrowheads="1"/>
            </p:cNvSpPr>
            <p:nvPr/>
          </p:nvSpPr>
          <p:spPr bwMode="auto">
            <a:xfrm>
              <a:off x="897" y="2964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96" name="Picture 198"/>
            <p:cNvPicPr>
              <a:picLocks noChangeAspect="1" noChangeArrowheads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64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97" name="Rectangle 199"/>
            <p:cNvSpPr>
              <a:spLocks noChangeArrowheads="1"/>
            </p:cNvSpPr>
            <p:nvPr/>
          </p:nvSpPr>
          <p:spPr bwMode="auto">
            <a:xfrm>
              <a:off x="897" y="2964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9" name="Rectangle 200"/>
            <p:cNvSpPr>
              <a:spLocks noChangeArrowheads="1"/>
            </p:cNvSpPr>
            <p:nvPr/>
          </p:nvSpPr>
          <p:spPr bwMode="auto">
            <a:xfrm>
              <a:off x="897" y="2970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200" name="Picture 201"/>
            <p:cNvPicPr>
              <a:picLocks noChangeAspect="1" noChangeArrowheads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70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02" name="Rectangle 202"/>
            <p:cNvSpPr>
              <a:spLocks noChangeArrowheads="1"/>
            </p:cNvSpPr>
            <p:nvPr/>
          </p:nvSpPr>
          <p:spPr bwMode="auto">
            <a:xfrm>
              <a:off x="897" y="2970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3" name="Rectangle 203"/>
            <p:cNvSpPr>
              <a:spLocks noChangeArrowheads="1"/>
            </p:cNvSpPr>
            <p:nvPr/>
          </p:nvSpPr>
          <p:spPr bwMode="auto">
            <a:xfrm>
              <a:off x="897" y="2976"/>
              <a:ext cx="1848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205" name="Picture 204"/>
            <p:cNvPicPr>
              <a:picLocks noChangeAspect="1" noChangeArrowheads="1"/>
            </p:cNvPicPr>
            <p:nvPr/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7" y="2976"/>
              <a:ext cx="1848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97" name="Rectangle 206"/>
          <p:cNvSpPr>
            <a:spLocks noChangeArrowheads="1"/>
          </p:cNvSpPr>
          <p:nvPr/>
        </p:nvSpPr>
        <p:spPr bwMode="auto">
          <a:xfrm>
            <a:off x="1423988" y="472440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9" name="Rectangle 207"/>
          <p:cNvSpPr>
            <a:spLocks noChangeArrowheads="1"/>
          </p:cNvSpPr>
          <p:nvPr/>
        </p:nvSpPr>
        <p:spPr bwMode="auto">
          <a:xfrm>
            <a:off x="1423988" y="473392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32" name="Picture 208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4733925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6" name="Rectangle 209"/>
          <p:cNvSpPr>
            <a:spLocks noChangeArrowheads="1"/>
          </p:cNvSpPr>
          <p:nvPr/>
        </p:nvSpPr>
        <p:spPr bwMode="auto">
          <a:xfrm>
            <a:off x="1423988" y="473392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7" name="Rectangle 210"/>
          <p:cNvSpPr>
            <a:spLocks noChangeArrowheads="1"/>
          </p:cNvSpPr>
          <p:nvPr/>
        </p:nvSpPr>
        <p:spPr bwMode="auto">
          <a:xfrm>
            <a:off x="1423988" y="474345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35" name="Picture 211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4743450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" name="Rectangle 212"/>
          <p:cNvSpPr>
            <a:spLocks noChangeArrowheads="1"/>
          </p:cNvSpPr>
          <p:nvPr/>
        </p:nvSpPr>
        <p:spPr bwMode="auto">
          <a:xfrm>
            <a:off x="1423988" y="474345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9" name="Rectangle 213"/>
          <p:cNvSpPr>
            <a:spLocks noChangeArrowheads="1"/>
          </p:cNvSpPr>
          <p:nvPr/>
        </p:nvSpPr>
        <p:spPr bwMode="auto">
          <a:xfrm>
            <a:off x="1423988" y="475297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38" name="Picture 214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4752975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0" name="Rectangle 215"/>
          <p:cNvSpPr>
            <a:spLocks noChangeArrowheads="1"/>
          </p:cNvSpPr>
          <p:nvPr/>
        </p:nvSpPr>
        <p:spPr bwMode="auto">
          <a:xfrm>
            <a:off x="1423988" y="475297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1" name="Rectangle 216"/>
          <p:cNvSpPr>
            <a:spLocks noChangeArrowheads="1"/>
          </p:cNvSpPr>
          <p:nvPr/>
        </p:nvSpPr>
        <p:spPr bwMode="auto">
          <a:xfrm>
            <a:off x="1423988" y="4762500"/>
            <a:ext cx="2933700" cy="7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41" name="Picture 217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4762500"/>
            <a:ext cx="2933700" cy="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2" name="Rectangle 218"/>
          <p:cNvSpPr>
            <a:spLocks noChangeArrowheads="1"/>
          </p:cNvSpPr>
          <p:nvPr/>
        </p:nvSpPr>
        <p:spPr bwMode="auto">
          <a:xfrm>
            <a:off x="1423988" y="4762500"/>
            <a:ext cx="2933700" cy="7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3" name="Rectangle 219"/>
          <p:cNvSpPr>
            <a:spLocks noChangeArrowheads="1"/>
          </p:cNvSpPr>
          <p:nvPr/>
        </p:nvSpPr>
        <p:spPr bwMode="auto">
          <a:xfrm>
            <a:off x="1423988" y="5865813"/>
            <a:ext cx="2933700" cy="9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44" name="Picture 220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865813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4" name="Rectangle 221"/>
          <p:cNvSpPr>
            <a:spLocks noChangeArrowheads="1"/>
          </p:cNvSpPr>
          <p:nvPr/>
        </p:nvSpPr>
        <p:spPr bwMode="auto">
          <a:xfrm>
            <a:off x="1423988" y="5865813"/>
            <a:ext cx="2933700" cy="9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5" name="Rectangle 222"/>
          <p:cNvSpPr>
            <a:spLocks noChangeArrowheads="1"/>
          </p:cNvSpPr>
          <p:nvPr/>
        </p:nvSpPr>
        <p:spPr bwMode="auto">
          <a:xfrm>
            <a:off x="1423988" y="5875338"/>
            <a:ext cx="2933700" cy="7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47" name="Picture 223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875338"/>
            <a:ext cx="2933700" cy="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6" name="Rectangle 224"/>
          <p:cNvSpPr>
            <a:spLocks noChangeArrowheads="1"/>
          </p:cNvSpPr>
          <p:nvPr/>
        </p:nvSpPr>
        <p:spPr bwMode="auto">
          <a:xfrm>
            <a:off x="1423988" y="5875338"/>
            <a:ext cx="2933700" cy="7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7" name="Rectangle 225"/>
          <p:cNvSpPr>
            <a:spLocks noChangeArrowheads="1"/>
          </p:cNvSpPr>
          <p:nvPr/>
        </p:nvSpPr>
        <p:spPr bwMode="auto">
          <a:xfrm>
            <a:off x="1423988" y="588327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50" name="Picture 226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883275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" name="Rectangle 227"/>
          <p:cNvSpPr>
            <a:spLocks noChangeArrowheads="1"/>
          </p:cNvSpPr>
          <p:nvPr/>
        </p:nvSpPr>
        <p:spPr bwMode="auto">
          <a:xfrm>
            <a:off x="1423988" y="588327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" name="Rectangle 228"/>
          <p:cNvSpPr>
            <a:spLocks noChangeArrowheads="1"/>
          </p:cNvSpPr>
          <p:nvPr/>
        </p:nvSpPr>
        <p:spPr bwMode="auto">
          <a:xfrm>
            <a:off x="1423988" y="589280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53" name="Picture 229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892800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" name="Rectangle 230"/>
          <p:cNvSpPr>
            <a:spLocks noChangeArrowheads="1"/>
          </p:cNvSpPr>
          <p:nvPr/>
        </p:nvSpPr>
        <p:spPr bwMode="auto">
          <a:xfrm>
            <a:off x="1423988" y="589280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1" name="Rectangle 231"/>
          <p:cNvSpPr>
            <a:spLocks noChangeArrowheads="1"/>
          </p:cNvSpPr>
          <p:nvPr/>
        </p:nvSpPr>
        <p:spPr bwMode="auto">
          <a:xfrm>
            <a:off x="1423988" y="590232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56" name="Picture 232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902325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3" name="Rectangle 233"/>
          <p:cNvSpPr>
            <a:spLocks noChangeArrowheads="1"/>
          </p:cNvSpPr>
          <p:nvPr/>
        </p:nvSpPr>
        <p:spPr bwMode="auto">
          <a:xfrm>
            <a:off x="1423988" y="590232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4" name="Rectangle 234"/>
          <p:cNvSpPr>
            <a:spLocks noChangeArrowheads="1"/>
          </p:cNvSpPr>
          <p:nvPr/>
        </p:nvSpPr>
        <p:spPr bwMode="auto">
          <a:xfrm>
            <a:off x="1423988" y="591185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59" name="Picture 235"/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911850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6" name="Rectangle 236"/>
          <p:cNvSpPr>
            <a:spLocks noChangeArrowheads="1"/>
          </p:cNvSpPr>
          <p:nvPr/>
        </p:nvSpPr>
        <p:spPr bwMode="auto">
          <a:xfrm>
            <a:off x="1423988" y="591185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7" name="Rectangle 237"/>
          <p:cNvSpPr>
            <a:spLocks noChangeArrowheads="1"/>
          </p:cNvSpPr>
          <p:nvPr/>
        </p:nvSpPr>
        <p:spPr bwMode="auto">
          <a:xfrm>
            <a:off x="1423988" y="592137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62" name="Picture 238"/>
          <p:cNvPicPr>
            <a:picLocks noChangeAspect="1" noChangeArrowheads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921375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" name="Rectangle 239"/>
          <p:cNvSpPr>
            <a:spLocks noChangeArrowheads="1"/>
          </p:cNvSpPr>
          <p:nvPr/>
        </p:nvSpPr>
        <p:spPr bwMode="auto">
          <a:xfrm>
            <a:off x="1423988" y="592137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0" name="Rectangle 240"/>
          <p:cNvSpPr>
            <a:spLocks noChangeArrowheads="1"/>
          </p:cNvSpPr>
          <p:nvPr/>
        </p:nvSpPr>
        <p:spPr bwMode="auto">
          <a:xfrm>
            <a:off x="1423988" y="593090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65" name="Picture 241"/>
          <p:cNvPicPr>
            <a:picLocks noChangeAspect="1" noChangeArrowheads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930900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2" name="Rectangle 242"/>
          <p:cNvSpPr>
            <a:spLocks noChangeArrowheads="1"/>
          </p:cNvSpPr>
          <p:nvPr/>
        </p:nvSpPr>
        <p:spPr bwMode="auto">
          <a:xfrm>
            <a:off x="1423988" y="593090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3" name="Rectangle 243"/>
          <p:cNvSpPr>
            <a:spLocks noChangeArrowheads="1"/>
          </p:cNvSpPr>
          <p:nvPr/>
        </p:nvSpPr>
        <p:spPr bwMode="auto">
          <a:xfrm>
            <a:off x="1423988" y="594042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68" name="Picture 244"/>
          <p:cNvPicPr>
            <a:picLocks noChangeAspect="1" noChangeArrowheads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940425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5" name="Rectangle 245"/>
          <p:cNvSpPr>
            <a:spLocks noChangeArrowheads="1"/>
          </p:cNvSpPr>
          <p:nvPr/>
        </p:nvSpPr>
        <p:spPr bwMode="auto">
          <a:xfrm>
            <a:off x="1423988" y="594042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6" name="Rectangle 246"/>
          <p:cNvSpPr>
            <a:spLocks noChangeArrowheads="1"/>
          </p:cNvSpPr>
          <p:nvPr/>
        </p:nvSpPr>
        <p:spPr bwMode="auto">
          <a:xfrm>
            <a:off x="1423988" y="594995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71" name="Picture 247"/>
          <p:cNvPicPr>
            <a:picLocks noChangeAspect="1" noChangeArrowheads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949950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8" name="Rectangle 248"/>
          <p:cNvSpPr>
            <a:spLocks noChangeArrowheads="1"/>
          </p:cNvSpPr>
          <p:nvPr/>
        </p:nvSpPr>
        <p:spPr bwMode="auto">
          <a:xfrm>
            <a:off x="1423988" y="594995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" name="Rectangle 249"/>
          <p:cNvSpPr>
            <a:spLocks noChangeArrowheads="1"/>
          </p:cNvSpPr>
          <p:nvPr/>
        </p:nvSpPr>
        <p:spPr bwMode="auto">
          <a:xfrm>
            <a:off x="1423988" y="5959475"/>
            <a:ext cx="2933700" cy="9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74" name="Picture 250"/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959475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1" name="Rectangle 251"/>
          <p:cNvSpPr>
            <a:spLocks noChangeArrowheads="1"/>
          </p:cNvSpPr>
          <p:nvPr/>
        </p:nvSpPr>
        <p:spPr bwMode="auto">
          <a:xfrm>
            <a:off x="1423988" y="5959475"/>
            <a:ext cx="2933700" cy="9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2" name="Rectangle 252"/>
          <p:cNvSpPr>
            <a:spLocks noChangeArrowheads="1"/>
          </p:cNvSpPr>
          <p:nvPr/>
        </p:nvSpPr>
        <p:spPr bwMode="auto">
          <a:xfrm>
            <a:off x="1423988" y="596900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77" name="Picture 253"/>
          <p:cNvPicPr>
            <a:picLocks noChangeAspect="1" noChangeArrowheads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969000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4" name="Rectangle 254"/>
          <p:cNvSpPr>
            <a:spLocks noChangeArrowheads="1"/>
          </p:cNvSpPr>
          <p:nvPr/>
        </p:nvSpPr>
        <p:spPr bwMode="auto">
          <a:xfrm>
            <a:off x="1423988" y="596900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5" name="Rectangle 255"/>
          <p:cNvSpPr>
            <a:spLocks noChangeArrowheads="1"/>
          </p:cNvSpPr>
          <p:nvPr/>
        </p:nvSpPr>
        <p:spPr bwMode="auto">
          <a:xfrm>
            <a:off x="1423988" y="597852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80" name="Picture 256"/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978525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7" name="Rectangle 257"/>
          <p:cNvSpPr>
            <a:spLocks noChangeArrowheads="1"/>
          </p:cNvSpPr>
          <p:nvPr/>
        </p:nvSpPr>
        <p:spPr bwMode="auto">
          <a:xfrm>
            <a:off x="1423988" y="597852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8" name="Rectangle 258"/>
          <p:cNvSpPr>
            <a:spLocks noChangeArrowheads="1"/>
          </p:cNvSpPr>
          <p:nvPr/>
        </p:nvSpPr>
        <p:spPr bwMode="auto">
          <a:xfrm>
            <a:off x="1423988" y="598805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83" name="Picture 259"/>
          <p:cNvPicPr>
            <a:picLocks noChangeAspect="1" noChangeArrowheads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988050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0" name="Rectangle 260"/>
          <p:cNvSpPr>
            <a:spLocks noChangeArrowheads="1"/>
          </p:cNvSpPr>
          <p:nvPr/>
        </p:nvSpPr>
        <p:spPr bwMode="auto">
          <a:xfrm>
            <a:off x="1423988" y="598805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1" name="Rectangle 261"/>
          <p:cNvSpPr>
            <a:spLocks noChangeArrowheads="1"/>
          </p:cNvSpPr>
          <p:nvPr/>
        </p:nvSpPr>
        <p:spPr bwMode="auto">
          <a:xfrm>
            <a:off x="1423988" y="599757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86" name="Picture 262"/>
          <p:cNvPicPr>
            <a:picLocks noChangeAspect="1" noChangeArrowheads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5997575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3" name="Rectangle 263"/>
          <p:cNvSpPr>
            <a:spLocks noChangeArrowheads="1"/>
          </p:cNvSpPr>
          <p:nvPr/>
        </p:nvSpPr>
        <p:spPr bwMode="auto">
          <a:xfrm>
            <a:off x="1423988" y="599757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4" name="Rectangle 264"/>
          <p:cNvSpPr>
            <a:spLocks noChangeArrowheads="1"/>
          </p:cNvSpPr>
          <p:nvPr/>
        </p:nvSpPr>
        <p:spPr bwMode="auto">
          <a:xfrm>
            <a:off x="1423988" y="600710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89" name="Picture 265"/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007100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6" name="Rectangle 266"/>
          <p:cNvSpPr>
            <a:spLocks noChangeArrowheads="1"/>
          </p:cNvSpPr>
          <p:nvPr/>
        </p:nvSpPr>
        <p:spPr bwMode="auto">
          <a:xfrm>
            <a:off x="1423988" y="600710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7" name="Rectangle 267"/>
          <p:cNvSpPr>
            <a:spLocks noChangeArrowheads="1"/>
          </p:cNvSpPr>
          <p:nvPr/>
        </p:nvSpPr>
        <p:spPr bwMode="auto">
          <a:xfrm>
            <a:off x="1423988" y="601662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92" name="Picture 268"/>
          <p:cNvPicPr>
            <a:picLocks noChangeAspect="1" noChangeArrowheads="1"/>
          </p:cNvPicPr>
          <p:nvPr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016625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9" name="Rectangle 269"/>
          <p:cNvSpPr>
            <a:spLocks noChangeArrowheads="1"/>
          </p:cNvSpPr>
          <p:nvPr/>
        </p:nvSpPr>
        <p:spPr bwMode="auto">
          <a:xfrm>
            <a:off x="1423988" y="6016625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0" name="Rectangle 270"/>
          <p:cNvSpPr>
            <a:spLocks noChangeArrowheads="1"/>
          </p:cNvSpPr>
          <p:nvPr/>
        </p:nvSpPr>
        <p:spPr bwMode="auto">
          <a:xfrm>
            <a:off x="1423988" y="602615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95" name="Picture 271"/>
          <p:cNvPicPr>
            <a:picLocks noChangeAspect="1" noChangeArrowheads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026150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2" name="Rectangle 272"/>
          <p:cNvSpPr>
            <a:spLocks noChangeArrowheads="1"/>
          </p:cNvSpPr>
          <p:nvPr/>
        </p:nvSpPr>
        <p:spPr bwMode="auto">
          <a:xfrm>
            <a:off x="1423988" y="6026150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3" name="Rectangle 273"/>
          <p:cNvSpPr>
            <a:spLocks noChangeArrowheads="1"/>
          </p:cNvSpPr>
          <p:nvPr/>
        </p:nvSpPr>
        <p:spPr bwMode="auto">
          <a:xfrm>
            <a:off x="1423988" y="6035675"/>
            <a:ext cx="2933700" cy="7938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98" name="Picture 274"/>
          <p:cNvPicPr>
            <a:picLocks noChangeAspect="1" noChangeArrowheads="1"/>
          </p:cNvPicPr>
          <p:nvPr/>
        </p:nvPicPr>
        <p:blipFill>
          <a:blip r:embed="rId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035675"/>
            <a:ext cx="2933700" cy="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5" name="Rectangle 275"/>
          <p:cNvSpPr>
            <a:spLocks noChangeArrowheads="1"/>
          </p:cNvSpPr>
          <p:nvPr/>
        </p:nvSpPr>
        <p:spPr bwMode="auto">
          <a:xfrm>
            <a:off x="1423988" y="6035675"/>
            <a:ext cx="2933700" cy="7938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6" name="Rectangle 276"/>
          <p:cNvSpPr>
            <a:spLocks noChangeArrowheads="1"/>
          </p:cNvSpPr>
          <p:nvPr/>
        </p:nvSpPr>
        <p:spPr bwMode="auto">
          <a:xfrm>
            <a:off x="1423988" y="6043613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01" name="Picture 277"/>
          <p:cNvPicPr>
            <a:picLocks noChangeAspect="1" noChangeArrowheads="1"/>
          </p:cNvPicPr>
          <p:nvPr/>
        </p:nvPicPr>
        <p:blipFill>
          <a:blip r:embed="rId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043613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8" name="Rectangle 278"/>
          <p:cNvSpPr>
            <a:spLocks noChangeArrowheads="1"/>
          </p:cNvSpPr>
          <p:nvPr/>
        </p:nvSpPr>
        <p:spPr bwMode="auto">
          <a:xfrm>
            <a:off x="1423988" y="6043613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9" name="Rectangle 279"/>
          <p:cNvSpPr>
            <a:spLocks noChangeArrowheads="1"/>
          </p:cNvSpPr>
          <p:nvPr/>
        </p:nvSpPr>
        <p:spPr bwMode="auto">
          <a:xfrm>
            <a:off x="1423988" y="6053138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04" name="Picture 280"/>
          <p:cNvPicPr>
            <a:picLocks noChangeAspect="1" noChangeArrowheads="1"/>
          </p:cNvPicPr>
          <p:nvPr/>
        </p:nvPicPr>
        <p:blipFill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053138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00" name="Rectangle 281"/>
          <p:cNvSpPr>
            <a:spLocks noChangeArrowheads="1"/>
          </p:cNvSpPr>
          <p:nvPr/>
        </p:nvSpPr>
        <p:spPr bwMode="auto">
          <a:xfrm>
            <a:off x="1423988" y="6053138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" name="Rectangle 282"/>
          <p:cNvSpPr>
            <a:spLocks noChangeArrowheads="1"/>
          </p:cNvSpPr>
          <p:nvPr/>
        </p:nvSpPr>
        <p:spPr bwMode="auto">
          <a:xfrm>
            <a:off x="1423988" y="6062663"/>
            <a:ext cx="2933700" cy="9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07" name="Picture 283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062663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03" name="Rectangle 284"/>
          <p:cNvSpPr>
            <a:spLocks noChangeArrowheads="1"/>
          </p:cNvSpPr>
          <p:nvPr/>
        </p:nvSpPr>
        <p:spPr bwMode="auto">
          <a:xfrm>
            <a:off x="1423988" y="6062663"/>
            <a:ext cx="2933700" cy="9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4" name="Rectangle 285"/>
          <p:cNvSpPr>
            <a:spLocks noChangeArrowheads="1"/>
          </p:cNvSpPr>
          <p:nvPr/>
        </p:nvSpPr>
        <p:spPr bwMode="auto">
          <a:xfrm>
            <a:off x="1423988" y="6072188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10" name="Picture 286"/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072188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05" name="Rectangle 287"/>
          <p:cNvSpPr>
            <a:spLocks noChangeArrowheads="1"/>
          </p:cNvSpPr>
          <p:nvPr/>
        </p:nvSpPr>
        <p:spPr bwMode="auto">
          <a:xfrm>
            <a:off x="1423988" y="6072188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6" name="Rectangle 288"/>
          <p:cNvSpPr>
            <a:spLocks noChangeArrowheads="1"/>
          </p:cNvSpPr>
          <p:nvPr/>
        </p:nvSpPr>
        <p:spPr bwMode="auto">
          <a:xfrm>
            <a:off x="1423988" y="6081713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13" name="Picture 289"/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081713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07" name="Rectangle 290"/>
          <p:cNvSpPr>
            <a:spLocks noChangeArrowheads="1"/>
          </p:cNvSpPr>
          <p:nvPr/>
        </p:nvSpPr>
        <p:spPr bwMode="auto">
          <a:xfrm>
            <a:off x="1423988" y="6081713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8" name="Rectangle 291"/>
          <p:cNvSpPr>
            <a:spLocks noChangeArrowheads="1"/>
          </p:cNvSpPr>
          <p:nvPr/>
        </p:nvSpPr>
        <p:spPr bwMode="auto">
          <a:xfrm>
            <a:off x="1423988" y="6091238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16" name="Picture 292"/>
          <p:cNvPicPr>
            <a:picLocks noChangeAspect="1" noChangeArrowheads="1"/>
          </p:cNvPicPr>
          <p:nvPr/>
        </p:nvPicPr>
        <p:blipFill>
          <a:blip r:embed="rId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091238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09" name="Rectangle 293"/>
          <p:cNvSpPr>
            <a:spLocks noChangeArrowheads="1"/>
          </p:cNvSpPr>
          <p:nvPr/>
        </p:nvSpPr>
        <p:spPr bwMode="auto">
          <a:xfrm>
            <a:off x="1423988" y="6091238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0" name="Rectangle 294"/>
          <p:cNvSpPr>
            <a:spLocks noChangeArrowheads="1"/>
          </p:cNvSpPr>
          <p:nvPr/>
        </p:nvSpPr>
        <p:spPr bwMode="auto">
          <a:xfrm>
            <a:off x="1423988" y="6100763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19" name="Picture 295"/>
          <p:cNvPicPr>
            <a:picLocks noChangeAspect="1" noChangeArrowheads="1"/>
          </p:cNvPicPr>
          <p:nvPr/>
        </p:nvPicPr>
        <p:blipFill>
          <a:blip r:embed="rId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100763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1" name="Rectangle 296"/>
          <p:cNvSpPr>
            <a:spLocks noChangeArrowheads="1"/>
          </p:cNvSpPr>
          <p:nvPr/>
        </p:nvSpPr>
        <p:spPr bwMode="auto">
          <a:xfrm>
            <a:off x="1423988" y="6100763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2" name="Rectangle 297"/>
          <p:cNvSpPr>
            <a:spLocks noChangeArrowheads="1"/>
          </p:cNvSpPr>
          <p:nvPr/>
        </p:nvSpPr>
        <p:spPr bwMode="auto">
          <a:xfrm>
            <a:off x="1423988" y="6110288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22" name="Picture 298"/>
          <p:cNvPicPr>
            <a:picLocks noChangeAspect="1" noChangeArrowheads="1"/>
          </p:cNvPicPr>
          <p:nvPr/>
        </p:nvPicPr>
        <p:blipFill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110288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3" name="Rectangle 299"/>
          <p:cNvSpPr>
            <a:spLocks noChangeArrowheads="1"/>
          </p:cNvSpPr>
          <p:nvPr/>
        </p:nvSpPr>
        <p:spPr bwMode="auto">
          <a:xfrm>
            <a:off x="1423988" y="6110288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4" name="Rectangle 300"/>
          <p:cNvSpPr>
            <a:spLocks noChangeArrowheads="1"/>
          </p:cNvSpPr>
          <p:nvPr/>
        </p:nvSpPr>
        <p:spPr bwMode="auto">
          <a:xfrm>
            <a:off x="1423988" y="6119813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25" name="Picture 301"/>
          <p:cNvPicPr>
            <a:picLocks noChangeAspect="1" noChangeArrowheads="1"/>
          </p:cNvPicPr>
          <p:nvPr/>
        </p:nvPicPr>
        <p:blipFill>
          <a:blip r:embed="rId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119813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5" name="Rectangle 302"/>
          <p:cNvSpPr>
            <a:spLocks noChangeArrowheads="1"/>
          </p:cNvSpPr>
          <p:nvPr/>
        </p:nvSpPr>
        <p:spPr bwMode="auto">
          <a:xfrm>
            <a:off x="1423988" y="6119813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6" name="Rectangle 303"/>
          <p:cNvSpPr>
            <a:spLocks noChangeArrowheads="1"/>
          </p:cNvSpPr>
          <p:nvPr/>
        </p:nvSpPr>
        <p:spPr bwMode="auto">
          <a:xfrm>
            <a:off x="1423988" y="6129338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28" name="Picture 304"/>
          <p:cNvPicPr>
            <a:picLocks noChangeAspect="1" noChangeArrowheads="1"/>
          </p:cNvPicPr>
          <p:nvPr/>
        </p:nvPicPr>
        <p:blipFill>
          <a:blip r:embed="rId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129338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7" name="Rectangle 305"/>
          <p:cNvSpPr>
            <a:spLocks noChangeArrowheads="1"/>
          </p:cNvSpPr>
          <p:nvPr/>
        </p:nvSpPr>
        <p:spPr bwMode="auto">
          <a:xfrm>
            <a:off x="1423988" y="6129338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8" name="Rectangle 306"/>
          <p:cNvSpPr>
            <a:spLocks noChangeArrowheads="1"/>
          </p:cNvSpPr>
          <p:nvPr/>
        </p:nvSpPr>
        <p:spPr bwMode="auto">
          <a:xfrm>
            <a:off x="1423988" y="6138863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31" name="Picture 307"/>
          <p:cNvPicPr>
            <a:picLocks noChangeAspect="1" noChangeArrowheads="1"/>
          </p:cNvPicPr>
          <p:nvPr/>
        </p:nvPicPr>
        <p:blipFill>
          <a:blip r:embed="rId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138863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9" name="Rectangle 308"/>
          <p:cNvSpPr>
            <a:spLocks noChangeArrowheads="1"/>
          </p:cNvSpPr>
          <p:nvPr/>
        </p:nvSpPr>
        <p:spPr bwMode="auto">
          <a:xfrm>
            <a:off x="1423988" y="6138863"/>
            <a:ext cx="2933700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0" name="Rectangle 309"/>
          <p:cNvSpPr>
            <a:spLocks noChangeArrowheads="1"/>
          </p:cNvSpPr>
          <p:nvPr/>
        </p:nvSpPr>
        <p:spPr bwMode="auto">
          <a:xfrm>
            <a:off x="1423988" y="6148388"/>
            <a:ext cx="2933700" cy="9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34" name="Picture 310"/>
          <p:cNvPicPr>
            <a:picLocks noChangeAspect="1" noChangeArrowheads="1"/>
          </p:cNvPicPr>
          <p:nvPr/>
        </p:nvPicPr>
        <p:blipFill>
          <a:blip r:embed="rId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6148388"/>
            <a:ext cx="2933700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21" name="Rectangle 311"/>
          <p:cNvSpPr>
            <a:spLocks noChangeArrowheads="1"/>
          </p:cNvSpPr>
          <p:nvPr/>
        </p:nvSpPr>
        <p:spPr bwMode="auto">
          <a:xfrm>
            <a:off x="1423988" y="6148388"/>
            <a:ext cx="2933700" cy="9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3" name="Rectangle 313"/>
          <p:cNvSpPr>
            <a:spLocks noChangeArrowheads="1"/>
          </p:cNvSpPr>
          <p:nvPr/>
        </p:nvSpPr>
        <p:spPr bwMode="auto">
          <a:xfrm>
            <a:off x="1881188" y="4716463"/>
            <a:ext cx="312738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" name="Rectangle 314"/>
          <p:cNvSpPr>
            <a:spLocks noChangeArrowheads="1"/>
          </p:cNvSpPr>
          <p:nvPr/>
        </p:nvSpPr>
        <p:spPr bwMode="auto">
          <a:xfrm>
            <a:off x="1895475" y="4724400"/>
            <a:ext cx="330200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106.7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25" name="Rectangle 315"/>
          <p:cNvSpPr>
            <a:spLocks noChangeArrowheads="1"/>
          </p:cNvSpPr>
          <p:nvPr/>
        </p:nvSpPr>
        <p:spPr bwMode="auto">
          <a:xfrm>
            <a:off x="1390650" y="4821238"/>
            <a:ext cx="311150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6" name="Rectangle 316"/>
          <p:cNvSpPr>
            <a:spLocks noChangeArrowheads="1"/>
          </p:cNvSpPr>
          <p:nvPr/>
        </p:nvSpPr>
        <p:spPr bwMode="auto">
          <a:xfrm>
            <a:off x="1404938" y="4829175"/>
            <a:ext cx="330200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103.8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27" name="Rectangle 317"/>
          <p:cNvSpPr>
            <a:spLocks noChangeArrowheads="1"/>
          </p:cNvSpPr>
          <p:nvPr/>
        </p:nvSpPr>
        <p:spPr bwMode="auto">
          <a:xfrm>
            <a:off x="3343275" y="4857750"/>
            <a:ext cx="312738" cy="1428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" name="Rectangle 318"/>
          <p:cNvSpPr>
            <a:spLocks noChangeArrowheads="1"/>
          </p:cNvSpPr>
          <p:nvPr/>
        </p:nvSpPr>
        <p:spPr bwMode="auto">
          <a:xfrm>
            <a:off x="3357563" y="4865688"/>
            <a:ext cx="330200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102.8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29" name="Rectangle 319"/>
          <p:cNvSpPr>
            <a:spLocks noChangeArrowheads="1"/>
          </p:cNvSpPr>
          <p:nvPr/>
        </p:nvSpPr>
        <p:spPr bwMode="auto">
          <a:xfrm>
            <a:off x="2617788" y="4867275"/>
            <a:ext cx="311150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0" name="Rectangle 320"/>
          <p:cNvSpPr>
            <a:spLocks noChangeArrowheads="1"/>
          </p:cNvSpPr>
          <p:nvPr/>
        </p:nvSpPr>
        <p:spPr bwMode="auto">
          <a:xfrm>
            <a:off x="2632075" y="4875213"/>
            <a:ext cx="330200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102.5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31" name="Rectangle 321"/>
          <p:cNvSpPr>
            <a:spLocks noChangeArrowheads="1"/>
          </p:cNvSpPr>
          <p:nvPr/>
        </p:nvSpPr>
        <p:spPr bwMode="auto">
          <a:xfrm>
            <a:off x="4079875" y="4914900"/>
            <a:ext cx="311150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2" name="Rectangle 322"/>
          <p:cNvSpPr>
            <a:spLocks noChangeArrowheads="1"/>
          </p:cNvSpPr>
          <p:nvPr/>
        </p:nvSpPr>
        <p:spPr bwMode="auto">
          <a:xfrm>
            <a:off x="4094163" y="4922838"/>
            <a:ext cx="330200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101.1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93" name="Rectangle 323"/>
          <p:cNvSpPr>
            <a:spLocks noChangeArrowheads="1"/>
          </p:cNvSpPr>
          <p:nvPr/>
        </p:nvSpPr>
        <p:spPr bwMode="auto">
          <a:xfrm>
            <a:off x="2127250" y="4943475"/>
            <a:ext cx="311150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5" name="Rectangle 324"/>
          <p:cNvSpPr>
            <a:spLocks noChangeArrowheads="1"/>
          </p:cNvSpPr>
          <p:nvPr/>
        </p:nvSpPr>
        <p:spPr bwMode="auto">
          <a:xfrm>
            <a:off x="2139950" y="4951413"/>
            <a:ext cx="330200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96" name="Rectangle 327"/>
          <p:cNvSpPr>
            <a:spLocks noChangeArrowheads="1"/>
          </p:cNvSpPr>
          <p:nvPr/>
        </p:nvSpPr>
        <p:spPr bwMode="auto">
          <a:xfrm>
            <a:off x="4537075" y="2120900"/>
            <a:ext cx="106680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NTR Waterfall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52" name="Picture 328"/>
          <p:cNvPicPr>
            <a:picLocks noChangeAspect="1" noChangeArrowheads="1"/>
          </p:cNvPicPr>
          <p:nvPr/>
        </p:nvPicPr>
        <p:blipFill>
          <a:blip r:embed="rId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025" y="2338388"/>
            <a:ext cx="1255713" cy="424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8" name="Rectangle 330"/>
          <p:cNvSpPr>
            <a:spLocks noChangeArrowheads="1"/>
          </p:cNvSpPr>
          <p:nvPr/>
        </p:nvSpPr>
        <p:spPr bwMode="auto">
          <a:xfrm>
            <a:off x="4537075" y="895350"/>
            <a:ext cx="126365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Reset selections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55" name="Picture 331"/>
          <p:cNvPicPr>
            <a:picLocks noChangeAspect="1" noChangeArrowheads="1"/>
          </p:cNvPicPr>
          <p:nvPr/>
        </p:nvPicPr>
        <p:blipFill>
          <a:blip r:embed="rId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025" y="1122363"/>
            <a:ext cx="1255713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9" name="Rectangle 332"/>
          <p:cNvSpPr>
            <a:spLocks noChangeArrowheads="1"/>
          </p:cNvSpPr>
          <p:nvPr/>
        </p:nvSpPr>
        <p:spPr bwMode="auto">
          <a:xfrm>
            <a:off x="5811838" y="3262313"/>
            <a:ext cx="9921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Quantity-effect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01" name="Rectangle 333"/>
          <p:cNvSpPr>
            <a:spLocks noChangeArrowheads="1"/>
          </p:cNvSpPr>
          <p:nvPr/>
        </p:nvSpPr>
        <p:spPr bwMode="auto">
          <a:xfrm>
            <a:off x="5792788" y="3486150"/>
            <a:ext cx="4906963" cy="577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2" name="Line 334"/>
          <p:cNvSpPr>
            <a:spLocks noChangeShapeType="1"/>
          </p:cNvSpPr>
          <p:nvPr/>
        </p:nvSpPr>
        <p:spPr bwMode="auto">
          <a:xfrm>
            <a:off x="6424613" y="3659188"/>
            <a:ext cx="0" cy="631825"/>
          </a:xfrm>
          <a:prstGeom prst="line">
            <a:avLst/>
          </a:prstGeom>
          <a:noFill/>
          <a:ln w="9525" cap="rnd">
            <a:solidFill>
              <a:srgbClr val="D3D3D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4" name="Line 335"/>
          <p:cNvSpPr>
            <a:spLocks noChangeShapeType="1"/>
          </p:cNvSpPr>
          <p:nvPr/>
        </p:nvSpPr>
        <p:spPr bwMode="auto">
          <a:xfrm>
            <a:off x="6386513" y="3913188"/>
            <a:ext cx="38100" cy="0"/>
          </a:xfrm>
          <a:prstGeom prst="line">
            <a:avLst/>
          </a:prstGeom>
          <a:noFill/>
          <a:ln w="9525" cap="rnd">
            <a:solidFill>
              <a:srgbClr val="D3D3D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5" name="Rectangle 336"/>
          <p:cNvSpPr>
            <a:spLocks noChangeArrowheads="1"/>
          </p:cNvSpPr>
          <p:nvPr/>
        </p:nvSpPr>
        <p:spPr bwMode="auto">
          <a:xfrm>
            <a:off x="6122988" y="3819525"/>
            <a:ext cx="292100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4.0M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07" name="Line 337"/>
          <p:cNvSpPr>
            <a:spLocks noChangeShapeType="1"/>
          </p:cNvSpPr>
          <p:nvPr/>
        </p:nvSpPr>
        <p:spPr bwMode="auto">
          <a:xfrm>
            <a:off x="6386513" y="3997325"/>
            <a:ext cx="38100" cy="0"/>
          </a:xfrm>
          <a:prstGeom prst="line">
            <a:avLst/>
          </a:prstGeom>
          <a:noFill/>
          <a:ln w="9525" cap="rnd">
            <a:solidFill>
              <a:srgbClr val="D3D3D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8" name="Rectangle 338"/>
          <p:cNvSpPr>
            <a:spLocks noChangeArrowheads="1"/>
          </p:cNvSpPr>
          <p:nvPr/>
        </p:nvSpPr>
        <p:spPr bwMode="auto">
          <a:xfrm>
            <a:off x="6084888" y="3960813"/>
            <a:ext cx="330200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-4.0M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10" name="Rectangle 339"/>
          <p:cNvSpPr>
            <a:spLocks noChangeArrowheads="1"/>
          </p:cNvSpPr>
          <p:nvPr/>
        </p:nvSpPr>
        <p:spPr bwMode="auto">
          <a:xfrm>
            <a:off x="6424613" y="3516313"/>
            <a:ext cx="4237038" cy="142875"/>
          </a:xfrm>
          <a:prstGeom prst="rect">
            <a:avLst/>
          </a:prstGeom>
          <a:solidFill>
            <a:srgbClr val="F8F8F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1" name="Rectangle 340"/>
          <p:cNvSpPr>
            <a:spLocks noChangeArrowheads="1"/>
          </p:cNvSpPr>
          <p:nvPr/>
        </p:nvSpPr>
        <p:spPr bwMode="auto">
          <a:xfrm>
            <a:off x="6424613" y="3516313"/>
            <a:ext cx="4237038" cy="142875"/>
          </a:xfrm>
          <a:prstGeom prst="rect">
            <a:avLst/>
          </a:prstGeom>
          <a:noFill/>
          <a:ln w="9525" cap="flat">
            <a:solidFill>
              <a:srgbClr val="DADADA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4" name="Freeform 342"/>
          <p:cNvSpPr>
            <a:spLocks noEditPoints="1"/>
          </p:cNvSpPr>
          <p:nvPr/>
        </p:nvSpPr>
        <p:spPr bwMode="auto">
          <a:xfrm>
            <a:off x="6419850" y="3654425"/>
            <a:ext cx="4246563" cy="639763"/>
          </a:xfrm>
          <a:custGeom>
            <a:avLst/>
            <a:gdLst>
              <a:gd name="T0" fmla="*/ 0 w 2675"/>
              <a:gd name="T1" fmla="*/ 0 h 403"/>
              <a:gd name="T2" fmla="*/ 0 w 2675"/>
              <a:gd name="T3" fmla="*/ 0 h 403"/>
              <a:gd name="T4" fmla="*/ 2675 w 2675"/>
              <a:gd name="T5" fmla="*/ 0 h 403"/>
              <a:gd name="T6" fmla="*/ 2675 w 2675"/>
              <a:gd name="T7" fmla="*/ 0 h 403"/>
              <a:gd name="T8" fmla="*/ 2675 w 2675"/>
              <a:gd name="T9" fmla="*/ 403 h 403"/>
              <a:gd name="T10" fmla="*/ 2675 w 2675"/>
              <a:gd name="T11" fmla="*/ 403 h 403"/>
              <a:gd name="T12" fmla="*/ 0 w 2675"/>
              <a:gd name="T13" fmla="*/ 403 h 403"/>
              <a:gd name="T14" fmla="*/ 0 w 2675"/>
              <a:gd name="T15" fmla="*/ 403 h 403"/>
              <a:gd name="T16" fmla="*/ 0 w 2675"/>
              <a:gd name="T17" fmla="*/ 0 h 403"/>
              <a:gd name="T18" fmla="*/ 6 w 2675"/>
              <a:gd name="T19" fmla="*/ 5 h 403"/>
              <a:gd name="T20" fmla="*/ 6 w 2675"/>
              <a:gd name="T21" fmla="*/ 5 h 403"/>
              <a:gd name="T22" fmla="*/ 2669 w 2675"/>
              <a:gd name="T23" fmla="*/ 5 h 403"/>
              <a:gd name="T24" fmla="*/ 2669 w 2675"/>
              <a:gd name="T25" fmla="*/ 5 h 403"/>
              <a:gd name="T26" fmla="*/ 2669 w 2675"/>
              <a:gd name="T27" fmla="*/ 398 h 403"/>
              <a:gd name="T28" fmla="*/ 2669 w 2675"/>
              <a:gd name="T29" fmla="*/ 398 h 403"/>
              <a:gd name="T30" fmla="*/ 6 w 2675"/>
              <a:gd name="T31" fmla="*/ 398 h 403"/>
              <a:gd name="T32" fmla="*/ 6 w 2675"/>
              <a:gd name="T33" fmla="*/ 398 h 403"/>
              <a:gd name="T34" fmla="*/ 6 w 2675"/>
              <a:gd name="T35" fmla="*/ 5 h 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75" h="403">
                <a:moveTo>
                  <a:pt x="0" y="0"/>
                </a:moveTo>
                <a:lnTo>
                  <a:pt x="0" y="0"/>
                </a:lnTo>
                <a:lnTo>
                  <a:pt x="2675" y="0"/>
                </a:lnTo>
                <a:lnTo>
                  <a:pt x="2675" y="0"/>
                </a:lnTo>
                <a:lnTo>
                  <a:pt x="2675" y="403"/>
                </a:lnTo>
                <a:lnTo>
                  <a:pt x="2675" y="403"/>
                </a:lnTo>
                <a:lnTo>
                  <a:pt x="0" y="403"/>
                </a:lnTo>
                <a:lnTo>
                  <a:pt x="0" y="403"/>
                </a:lnTo>
                <a:lnTo>
                  <a:pt x="0" y="0"/>
                </a:lnTo>
                <a:close/>
                <a:moveTo>
                  <a:pt x="6" y="5"/>
                </a:moveTo>
                <a:lnTo>
                  <a:pt x="6" y="5"/>
                </a:lnTo>
                <a:lnTo>
                  <a:pt x="2669" y="5"/>
                </a:lnTo>
                <a:lnTo>
                  <a:pt x="2669" y="5"/>
                </a:lnTo>
                <a:lnTo>
                  <a:pt x="2669" y="398"/>
                </a:lnTo>
                <a:lnTo>
                  <a:pt x="2669" y="398"/>
                </a:lnTo>
                <a:lnTo>
                  <a:pt x="6" y="398"/>
                </a:lnTo>
                <a:lnTo>
                  <a:pt x="6" y="398"/>
                </a:lnTo>
                <a:lnTo>
                  <a:pt x="6" y="5"/>
                </a:lnTo>
                <a:close/>
              </a:path>
            </a:pathLst>
          </a:custGeom>
          <a:solidFill>
            <a:srgbClr val="DADA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6" name="Rectangle 343"/>
          <p:cNvSpPr>
            <a:spLocks noChangeArrowheads="1"/>
          </p:cNvSpPr>
          <p:nvPr/>
        </p:nvSpPr>
        <p:spPr bwMode="auto">
          <a:xfrm>
            <a:off x="6604000" y="3970338"/>
            <a:ext cx="254000" cy="7938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68" name="Picture 344"/>
          <p:cNvPicPr>
            <a:picLocks noChangeAspect="1" noChangeArrowheads="1"/>
          </p:cNvPicPr>
          <p:nvPr/>
        </p:nvPicPr>
        <p:blipFill>
          <a:blip r:embed="rId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0" y="3970338"/>
            <a:ext cx="254000" cy="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7" name="Rectangle 345"/>
          <p:cNvSpPr>
            <a:spLocks noChangeArrowheads="1"/>
          </p:cNvSpPr>
          <p:nvPr/>
        </p:nvSpPr>
        <p:spPr bwMode="auto">
          <a:xfrm>
            <a:off x="6604000" y="3970338"/>
            <a:ext cx="254000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9" name="Rectangle 346"/>
          <p:cNvSpPr>
            <a:spLocks noChangeArrowheads="1"/>
          </p:cNvSpPr>
          <p:nvPr/>
        </p:nvSpPr>
        <p:spPr bwMode="auto">
          <a:xfrm>
            <a:off x="6594475" y="3970338"/>
            <a:ext cx="9525" cy="7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0" name="Rectangle 347"/>
          <p:cNvSpPr>
            <a:spLocks noChangeArrowheads="1"/>
          </p:cNvSpPr>
          <p:nvPr/>
        </p:nvSpPr>
        <p:spPr bwMode="auto">
          <a:xfrm>
            <a:off x="6924675" y="3951288"/>
            <a:ext cx="255588" cy="9525"/>
          </a:xfrm>
          <a:prstGeom prst="rect">
            <a:avLst/>
          </a:prstGeom>
          <a:solidFill>
            <a:srgbClr val="84D9A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72" name="Picture 348"/>
          <p:cNvPicPr>
            <a:picLocks noChangeAspect="1" noChangeArrowheads="1"/>
          </p:cNvPicPr>
          <p:nvPr/>
        </p:nvPicPr>
        <p:blipFill>
          <a:blip r:embed="rId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5" y="3951288"/>
            <a:ext cx="255588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22" name="Rectangle 349"/>
          <p:cNvSpPr>
            <a:spLocks noChangeArrowheads="1"/>
          </p:cNvSpPr>
          <p:nvPr/>
        </p:nvSpPr>
        <p:spPr bwMode="auto">
          <a:xfrm>
            <a:off x="6924675" y="3951288"/>
            <a:ext cx="255588" cy="9525"/>
          </a:xfrm>
          <a:prstGeom prst="rect">
            <a:avLst/>
          </a:prstGeom>
          <a:solidFill>
            <a:srgbClr val="84D9A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3" name="Rectangle 350"/>
          <p:cNvSpPr>
            <a:spLocks noChangeArrowheads="1"/>
          </p:cNvSpPr>
          <p:nvPr/>
        </p:nvSpPr>
        <p:spPr bwMode="auto">
          <a:xfrm>
            <a:off x="6915150" y="3951288"/>
            <a:ext cx="9525" cy="9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1" name="Rectangle 351"/>
          <p:cNvSpPr>
            <a:spLocks noChangeArrowheads="1"/>
          </p:cNvSpPr>
          <p:nvPr/>
        </p:nvSpPr>
        <p:spPr bwMode="auto">
          <a:xfrm>
            <a:off x="7264400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76" name="Picture 352"/>
          <p:cNvPicPr>
            <a:picLocks noChangeAspect="1" noChangeArrowheads="1"/>
          </p:cNvPicPr>
          <p:nvPr/>
        </p:nvPicPr>
        <p:blipFill>
          <a:blip r:embed="rId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400" y="3970338"/>
            <a:ext cx="254000" cy="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2" name="Rectangle 353"/>
          <p:cNvSpPr>
            <a:spLocks noChangeArrowheads="1"/>
          </p:cNvSpPr>
          <p:nvPr/>
        </p:nvSpPr>
        <p:spPr bwMode="auto">
          <a:xfrm>
            <a:off x="7264400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4" name="Rectangle 354"/>
          <p:cNvSpPr>
            <a:spLocks noChangeArrowheads="1"/>
          </p:cNvSpPr>
          <p:nvPr/>
        </p:nvSpPr>
        <p:spPr bwMode="auto">
          <a:xfrm>
            <a:off x="7254875" y="3970338"/>
            <a:ext cx="9525" cy="7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5" name="Rectangle 355"/>
          <p:cNvSpPr>
            <a:spLocks noChangeArrowheads="1"/>
          </p:cNvSpPr>
          <p:nvPr/>
        </p:nvSpPr>
        <p:spPr bwMode="auto">
          <a:xfrm>
            <a:off x="7585075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80" name="Picture 356"/>
          <p:cNvPicPr>
            <a:picLocks noChangeAspect="1" noChangeArrowheads="1"/>
          </p:cNvPicPr>
          <p:nvPr/>
        </p:nvPicPr>
        <p:blipFill>
          <a:blip r:embed="rId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75" y="3970338"/>
            <a:ext cx="255588" cy="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7" name="Rectangle 357"/>
          <p:cNvSpPr>
            <a:spLocks noChangeArrowheads="1"/>
          </p:cNvSpPr>
          <p:nvPr/>
        </p:nvSpPr>
        <p:spPr bwMode="auto">
          <a:xfrm>
            <a:off x="7585075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8" name="Rectangle 358"/>
          <p:cNvSpPr>
            <a:spLocks noChangeArrowheads="1"/>
          </p:cNvSpPr>
          <p:nvPr/>
        </p:nvSpPr>
        <p:spPr bwMode="auto">
          <a:xfrm>
            <a:off x="7575550" y="3970338"/>
            <a:ext cx="9525" cy="7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0" name="Rectangle 359"/>
          <p:cNvSpPr>
            <a:spLocks noChangeArrowheads="1"/>
          </p:cNvSpPr>
          <p:nvPr/>
        </p:nvSpPr>
        <p:spPr bwMode="auto">
          <a:xfrm>
            <a:off x="7924800" y="3970338"/>
            <a:ext cx="255588" cy="26988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84" name="Picture 360"/>
          <p:cNvPicPr>
            <a:picLocks noChangeAspect="1" noChangeArrowheads="1"/>
          </p:cNvPicPr>
          <p:nvPr/>
        </p:nvPicPr>
        <p:blipFill>
          <a:blip r:embed="rId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970338"/>
            <a:ext cx="2555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1" name="Rectangle 361"/>
          <p:cNvSpPr>
            <a:spLocks noChangeArrowheads="1"/>
          </p:cNvSpPr>
          <p:nvPr/>
        </p:nvSpPr>
        <p:spPr bwMode="auto">
          <a:xfrm>
            <a:off x="7924800" y="3970338"/>
            <a:ext cx="255588" cy="26988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3" name="Rectangle 362"/>
          <p:cNvSpPr>
            <a:spLocks noChangeArrowheads="1"/>
          </p:cNvSpPr>
          <p:nvPr/>
        </p:nvSpPr>
        <p:spPr bwMode="auto">
          <a:xfrm>
            <a:off x="7915275" y="3970338"/>
            <a:ext cx="9525" cy="269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4" name="Rectangle 363"/>
          <p:cNvSpPr>
            <a:spLocks noChangeArrowheads="1"/>
          </p:cNvSpPr>
          <p:nvPr/>
        </p:nvSpPr>
        <p:spPr bwMode="auto">
          <a:xfrm>
            <a:off x="8245475" y="3970338"/>
            <a:ext cx="255588" cy="26988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88" name="Picture 364"/>
          <p:cNvPicPr>
            <a:picLocks noChangeAspect="1" noChangeArrowheads="1"/>
          </p:cNvPicPr>
          <p:nvPr/>
        </p:nvPicPr>
        <p:blipFill>
          <a:blip r:embed="rId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475" y="3970338"/>
            <a:ext cx="2555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6" name="Rectangle 365"/>
          <p:cNvSpPr>
            <a:spLocks noChangeArrowheads="1"/>
          </p:cNvSpPr>
          <p:nvPr/>
        </p:nvSpPr>
        <p:spPr bwMode="auto">
          <a:xfrm>
            <a:off x="8245475" y="3970338"/>
            <a:ext cx="255588" cy="26988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7" name="Rectangle 366"/>
          <p:cNvSpPr>
            <a:spLocks noChangeArrowheads="1"/>
          </p:cNvSpPr>
          <p:nvPr/>
        </p:nvSpPr>
        <p:spPr bwMode="auto">
          <a:xfrm>
            <a:off x="8235950" y="3970338"/>
            <a:ext cx="9525" cy="269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9" name="Rectangle 367"/>
          <p:cNvSpPr>
            <a:spLocks noChangeArrowheads="1"/>
          </p:cNvSpPr>
          <p:nvPr/>
        </p:nvSpPr>
        <p:spPr bwMode="auto">
          <a:xfrm>
            <a:off x="8585200" y="3970338"/>
            <a:ext cx="255588" cy="36513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92" name="Picture 368"/>
          <p:cNvPicPr>
            <a:picLocks noChangeAspect="1" noChangeArrowheads="1"/>
          </p:cNvPicPr>
          <p:nvPr/>
        </p:nvPicPr>
        <p:blipFill>
          <a:blip r:embed="rId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5200" y="3970338"/>
            <a:ext cx="255588" cy="3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00" name="Rectangle 369"/>
          <p:cNvSpPr>
            <a:spLocks noChangeArrowheads="1"/>
          </p:cNvSpPr>
          <p:nvPr/>
        </p:nvSpPr>
        <p:spPr bwMode="auto">
          <a:xfrm>
            <a:off x="8585200" y="3970338"/>
            <a:ext cx="255588" cy="36513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2" name="Rectangle 370"/>
          <p:cNvSpPr>
            <a:spLocks noChangeArrowheads="1"/>
          </p:cNvSpPr>
          <p:nvPr/>
        </p:nvSpPr>
        <p:spPr bwMode="auto">
          <a:xfrm>
            <a:off x="8575675" y="3970338"/>
            <a:ext cx="9525" cy="365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3" name="Rectangle 371"/>
          <p:cNvSpPr>
            <a:spLocks noChangeArrowheads="1"/>
          </p:cNvSpPr>
          <p:nvPr/>
        </p:nvSpPr>
        <p:spPr bwMode="auto">
          <a:xfrm>
            <a:off x="8924925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96" name="Picture 372"/>
          <p:cNvPicPr>
            <a:picLocks noChangeAspect="1" noChangeArrowheads="1"/>
          </p:cNvPicPr>
          <p:nvPr/>
        </p:nvPicPr>
        <p:blipFill>
          <a:blip r:embed="rId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4925" y="3970338"/>
            <a:ext cx="255588" cy="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05" name="Rectangle 373"/>
          <p:cNvSpPr>
            <a:spLocks noChangeArrowheads="1"/>
          </p:cNvSpPr>
          <p:nvPr/>
        </p:nvSpPr>
        <p:spPr bwMode="auto">
          <a:xfrm>
            <a:off x="8924925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6" name="Rectangle 374"/>
          <p:cNvSpPr>
            <a:spLocks noChangeArrowheads="1"/>
          </p:cNvSpPr>
          <p:nvPr/>
        </p:nvSpPr>
        <p:spPr bwMode="auto">
          <a:xfrm>
            <a:off x="8915400" y="3970338"/>
            <a:ext cx="9525" cy="7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8" name="Rectangle 375"/>
          <p:cNvSpPr>
            <a:spLocks noChangeArrowheads="1"/>
          </p:cNvSpPr>
          <p:nvPr/>
        </p:nvSpPr>
        <p:spPr bwMode="auto">
          <a:xfrm>
            <a:off x="9245600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00" name="Picture 376"/>
          <p:cNvPicPr>
            <a:picLocks noChangeAspect="1" noChangeArrowheads="1"/>
          </p:cNvPicPr>
          <p:nvPr/>
        </p:nvPicPr>
        <p:blipFill>
          <a:blip r:embed="rId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600" y="3970338"/>
            <a:ext cx="255588" cy="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09" name="Rectangle 377"/>
          <p:cNvSpPr>
            <a:spLocks noChangeArrowheads="1"/>
          </p:cNvSpPr>
          <p:nvPr/>
        </p:nvSpPr>
        <p:spPr bwMode="auto">
          <a:xfrm>
            <a:off x="9245600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" name="Rectangle 378"/>
          <p:cNvSpPr>
            <a:spLocks noChangeArrowheads="1"/>
          </p:cNvSpPr>
          <p:nvPr/>
        </p:nvSpPr>
        <p:spPr bwMode="auto">
          <a:xfrm>
            <a:off x="9236075" y="3970338"/>
            <a:ext cx="9525" cy="7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7" name="Rectangle 379"/>
          <p:cNvSpPr>
            <a:spLocks noChangeArrowheads="1"/>
          </p:cNvSpPr>
          <p:nvPr/>
        </p:nvSpPr>
        <p:spPr bwMode="auto">
          <a:xfrm>
            <a:off x="9585325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04" name="Picture 380"/>
          <p:cNvPicPr>
            <a:picLocks noChangeAspect="1" noChangeArrowheads="1"/>
          </p:cNvPicPr>
          <p:nvPr/>
        </p:nvPicPr>
        <p:blipFill>
          <a:blip r:embed="rId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5325" y="3970338"/>
            <a:ext cx="255588" cy="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8" name="Rectangle 381"/>
          <p:cNvSpPr>
            <a:spLocks noChangeArrowheads="1"/>
          </p:cNvSpPr>
          <p:nvPr/>
        </p:nvSpPr>
        <p:spPr bwMode="auto">
          <a:xfrm>
            <a:off x="9585325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9" name="Rectangle 382"/>
          <p:cNvSpPr>
            <a:spLocks noChangeArrowheads="1"/>
          </p:cNvSpPr>
          <p:nvPr/>
        </p:nvSpPr>
        <p:spPr bwMode="auto">
          <a:xfrm>
            <a:off x="9575800" y="3970338"/>
            <a:ext cx="9525" cy="7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1" name="Rectangle 383"/>
          <p:cNvSpPr>
            <a:spLocks noChangeArrowheads="1"/>
          </p:cNvSpPr>
          <p:nvPr/>
        </p:nvSpPr>
        <p:spPr bwMode="auto">
          <a:xfrm>
            <a:off x="9906000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82" name="Picture 384"/>
          <p:cNvPicPr>
            <a:picLocks noChangeAspect="1" noChangeArrowheads="1"/>
          </p:cNvPicPr>
          <p:nvPr/>
        </p:nvPicPr>
        <p:blipFill>
          <a:blip r:embed="rId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3970338"/>
            <a:ext cx="255588" cy="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83" name="Rectangle 385"/>
          <p:cNvSpPr>
            <a:spLocks noChangeArrowheads="1"/>
          </p:cNvSpPr>
          <p:nvPr/>
        </p:nvSpPr>
        <p:spPr bwMode="auto">
          <a:xfrm>
            <a:off x="9906000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5" name="Rectangle 386"/>
          <p:cNvSpPr>
            <a:spLocks noChangeArrowheads="1"/>
          </p:cNvSpPr>
          <p:nvPr/>
        </p:nvSpPr>
        <p:spPr bwMode="auto">
          <a:xfrm>
            <a:off x="9896475" y="3970338"/>
            <a:ext cx="9525" cy="7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6" name="Rectangle 387"/>
          <p:cNvSpPr>
            <a:spLocks noChangeArrowheads="1"/>
          </p:cNvSpPr>
          <p:nvPr/>
        </p:nvSpPr>
        <p:spPr bwMode="auto">
          <a:xfrm>
            <a:off x="10245725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87" name="Picture 388"/>
          <p:cNvPicPr>
            <a:picLocks noChangeAspect="1" noChangeArrowheads="1"/>
          </p:cNvPicPr>
          <p:nvPr/>
        </p:nvPicPr>
        <p:blipFill>
          <a:blip r:embed="rId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5725" y="3970338"/>
            <a:ext cx="255588" cy="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89" name="Rectangle 389"/>
          <p:cNvSpPr>
            <a:spLocks noChangeArrowheads="1"/>
          </p:cNvSpPr>
          <p:nvPr/>
        </p:nvSpPr>
        <p:spPr bwMode="auto">
          <a:xfrm>
            <a:off x="10245725" y="3970338"/>
            <a:ext cx="255588" cy="9525"/>
          </a:xfrm>
          <a:prstGeom prst="rect">
            <a:avLst/>
          </a:prstGeom>
          <a:solidFill>
            <a:srgbClr val="F58D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0" name="Rectangle 390"/>
          <p:cNvSpPr>
            <a:spLocks noChangeArrowheads="1"/>
          </p:cNvSpPr>
          <p:nvPr/>
        </p:nvSpPr>
        <p:spPr bwMode="auto">
          <a:xfrm>
            <a:off x="10236200" y="3970338"/>
            <a:ext cx="9525" cy="7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1" name="Line 391"/>
          <p:cNvSpPr>
            <a:spLocks noChangeShapeType="1"/>
          </p:cNvSpPr>
          <p:nvPr/>
        </p:nvSpPr>
        <p:spPr bwMode="auto">
          <a:xfrm>
            <a:off x="6424613" y="3960813"/>
            <a:ext cx="4237038" cy="0"/>
          </a:xfrm>
          <a:prstGeom prst="line">
            <a:avLst/>
          </a:prstGeom>
          <a:noFill/>
          <a:ln w="9525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3" name="Rectangle 392"/>
          <p:cNvSpPr>
            <a:spLocks noChangeArrowheads="1"/>
          </p:cNvSpPr>
          <p:nvPr/>
        </p:nvSpPr>
        <p:spPr bwMode="auto">
          <a:xfrm>
            <a:off x="6556375" y="3659188"/>
            <a:ext cx="3973513" cy="7938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94" name="Picture 393"/>
          <p:cNvPicPr>
            <a:picLocks noChangeAspect="1" noChangeArrowheads="1"/>
          </p:cNvPicPr>
          <p:nvPr/>
        </p:nvPicPr>
        <p:blipFill>
          <a:blip r:embed="rId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75" y="3659188"/>
            <a:ext cx="3973513" cy="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5" name="Rectangle 394"/>
          <p:cNvSpPr>
            <a:spLocks noChangeArrowheads="1"/>
          </p:cNvSpPr>
          <p:nvPr/>
        </p:nvSpPr>
        <p:spPr bwMode="auto">
          <a:xfrm>
            <a:off x="6556375" y="3659188"/>
            <a:ext cx="3973513" cy="7938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7" name="Rectangle 395"/>
          <p:cNvSpPr>
            <a:spLocks noChangeArrowheads="1"/>
          </p:cNvSpPr>
          <p:nvPr/>
        </p:nvSpPr>
        <p:spPr bwMode="auto">
          <a:xfrm>
            <a:off x="6556375" y="3667125"/>
            <a:ext cx="3973513" cy="9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98" name="Picture 396"/>
          <p:cNvPicPr>
            <a:picLocks noChangeAspect="1" noChangeArrowheads="1"/>
          </p:cNvPicPr>
          <p:nvPr/>
        </p:nvPicPr>
        <p:blipFill>
          <a:blip r:embed="rId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75" y="3667125"/>
            <a:ext cx="3973513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9" name="Rectangle 397"/>
          <p:cNvSpPr>
            <a:spLocks noChangeArrowheads="1"/>
          </p:cNvSpPr>
          <p:nvPr/>
        </p:nvSpPr>
        <p:spPr bwMode="auto">
          <a:xfrm>
            <a:off x="6556375" y="3667125"/>
            <a:ext cx="3973513" cy="9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1" name="Rectangle 398"/>
          <p:cNvSpPr>
            <a:spLocks noChangeArrowheads="1"/>
          </p:cNvSpPr>
          <p:nvPr/>
        </p:nvSpPr>
        <p:spPr bwMode="auto">
          <a:xfrm>
            <a:off x="6556375" y="3676650"/>
            <a:ext cx="3973513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02" name="Picture 399"/>
          <p:cNvPicPr>
            <a:picLocks noChangeAspect="1" noChangeArrowheads="1"/>
          </p:cNvPicPr>
          <p:nvPr/>
        </p:nvPicPr>
        <p:blipFill>
          <a:blip r:embed="rId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75" y="3676650"/>
            <a:ext cx="3973513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3" name="Rectangle 400"/>
          <p:cNvSpPr>
            <a:spLocks noChangeArrowheads="1"/>
          </p:cNvSpPr>
          <p:nvPr/>
        </p:nvSpPr>
        <p:spPr bwMode="auto">
          <a:xfrm>
            <a:off x="6556375" y="3676650"/>
            <a:ext cx="3973513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5" name="Rectangle 401"/>
          <p:cNvSpPr>
            <a:spLocks noChangeArrowheads="1"/>
          </p:cNvSpPr>
          <p:nvPr/>
        </p:nvSpPr>
        <p:spPr bwMode="auto">
          <a:xfrm>
            <a:off x="6556375" y="3686175"/>
            <a:ext cx="3973513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06" name="Picture 402"/>
          <p:cNvPicPr>
            <a:picLocks noChangeAspect="1" noChangeArrowheads="1"/>
          </p:cNvPicPr>
          <p:nvPr/>
        </p:nvPicPr>
        <p:blipFill>
          <a:blip r:embed="rId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75" y="3686175"/>
            <a:ext cx="3973513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7" name="Rectangle 403"/>
          <p:cNvSpPr>
            <a:spLocks noChangeArrowheads="1"/>
          </p:cNvSpPr>
          <p:nvPr/>
        </p:nvSpPr>
        <p:spPr bwMode="auto">
          <a:xfrm>
            <a:off x="6556375" y="3686175"/>
            <a:ext cx="3973513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2" name="Rectangle 404"/>
          <p:cNvSpPr>
            <a:spLocks noChangeArrowheads="1"/>
          </p:cNvSpPr>
          <p:nvPr/>
        </p:nvSpPr>
        <p:spPr bwMode="auto">
          <a:xfrm>
            <a:off x="6556375" y="3695700"/>
            <a:ext cx="3973513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14" name="Picture 405"/>
          <p:cNvPicPr>
            <a:picLocks noChangeAspect="1" noChangeArrowheads="1"/>
          </p:cNvPicPr>
          <p:nvPr/>
        </p:nvPicPr>
        <p:blipFill>
          <a:blip r:embed="rId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75" y="3695700"/>
            <a:ext cx="3973513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07"/>
          <p:cNvGrpSpPr>
            <a:grpSpLocks/>
          </p:cNvGrpSpPr>
          <p:nvPr/>
        </p:nvGrpSpPr>
        <p:grpSpPr bwMode="auto">
          <a:xfrm>
            <a:off x="5792788" y="3695700"/>
            <a:ext cx="4906963" cy="2895600"/>
            <a:chOff x="3649" y="2328"/>
            <a:chExt cx="3091" cy="1824"/>
          </a:xfrm>
        </p:grpSpPr>
        <p:sp>
          <p:nvSpPr>
            <p:cNvPr id="1778" name="Rectangle 407"/>
            <p:cNvSpPr>
              <a:spLocks noChangeArrowheads="1"/>
            </p:cNvSpPr>
            <p:nvPr/>
          </p:nvSpPr>
          <p:spPr bwMode="auto">
            <a:xfrm>
              <a:off x="4130" y="232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0" name="Rectangle 408"/>
            <p:cNvSpPr>
              <a:spLocks noChangeArrowheads="1"/>
            </p:cNvSpPr>
            <p:nvPr/>
          </p:nvSpPr>
          <p:spPr bwMode="auto">
            <a:xfrm>
              <a:off x="4130" y="233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33" name="Picture 409"/>
            <p:cNvPicPr>
              <a:picLocks noChangeAspect="1" noChangeArrowheads="1"/>
            </p:cNvPicPr>
            <p:nvPr/>
          </p:nvPicPr>
          <p:blipFill>
            <a:blip r:embed="rId8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33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81" name="Rectangle 410"/>
            <p:cNvSpPr>
              <a:spLocks noChangeArrowheads="1"/>
            </p:cNvSpPr>
            <p:nvPr/>
          </p:nvSpPr>
          <p:spPr bwMode="auto">
            <a:xfrm>
              <a:off x="4130" y="233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3" name="Rectangle 411"/>
            <p:cNvSpPr>
              <a:spLocks noChangeArrowheads="1"/>
            </p:cNvSpPr>
            <p:nvPr/>
          </p:nvSpPr>
          <p:spPr bwMode="auto">
            <a:xfrm>
              <a:off x="4130" y="234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36" name="Picture 412"/>
            <p:cNvPicPr>
              <a:picLocks noChangeAspect="1" noChangeArrowheads="1"/>
            </p:cNvPicPr>
            <p:nvPr/>
          </p:nvPicPr>
          <p:blipFill>
            <a:blip r:embed="rId8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34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84" name="Rectangle 413"/>
            <p:cNvSpPr>
              <a:spLocks noChangeArrowheads="1"/>
            </p:cNvSpPr>
            <p:nvPr/>
          </p:nvSpPr>
          <p:spPr bwMode="auto">
            <a:xfrm>
              <a:off x="4130" y="234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6" name="Rectangle 414"/>
            <p:cNvSpPr>
              <a:spLocks noChangeArrowheads="1"/>
            </p:cNvSpPr>
            <p:nvPr/>
          </p:nvSpPr>
          <p:spPr bwMode="auto">
            <a:xfrm>
              <a:off x="4130" y="234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39" name="Picture 415"/>
            <p:cNvPicPr>
              <a:picLocks noChangeAspect="1" noChangeArrowheads="1"/>
            </p:cNvPicPr>
            <p:nvPr/>
          </p:nvPicPr>
          <p:blipFill>
            <a:blip r:embed="rId8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34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87" name="Rectangle 416"/>
            <p:cNvSpPr>
              <a:spLocks noChangeArrowheads="1"/>
            </p:cNvSpPr>
            <p:nvPr/>
          </p:nvSpPr>
          <p:spPr bwMode="auto">
            <a:xfrm>
              <a:off x="4130" y="234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9" name="Rectangle 417"/>
            <p:cNvSpPr>
              <a:spLocks noChangeArrowheads="1"/>
            </p:cNvSpPr>
            <p:nvPr/>
          </p:nvSpPr>
          <p:spPr bwMode="auto">
            <a:xfrm>
              <a:off x="4130" y="235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42" name="Picture 418"/>
            <p:cNvPicPr>
              <a:picLocks noChangeAspect="1" noChangeArrowheads="1"/>
            </p:cNvPicPr>
            <p:nvPr/>
          </p:nvPicPr>
          <p:blipFill>
            <a:blip r:embed="rId8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35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90" name="Rectangle 419"/>
            <p:cNvSpPr>
              <a:spLocks noChangeArrowheads="1"/>
            </p:cNvSpPr>
            <p:nvPr/>
          </p:nvSpPr>
          <p:spPr bwMode="auto">
            <a:xfrm>
              <a:off x="4130" y="235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8" name="Rectangle 420"/>
            <p:cNvSpPr>
              <a:spLocks noChangeArrowheads="1"/>
            </p:cNvSpPr>
            <p:nvPr/>
          </p:nvSpPr>
          <p:spPr bwMode="auto">
            <a:xfrm>
              <a:off x="4130" y="235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45" name="Picture 421"/>
            <p:cNvPicPr>
              <a:picLocks noChangeAspect="1" noChangeArrowheads="1"/>
            </p:cNvPicPr>
            <p:nvPr/>
          </p:nvPicPr>
          <p:blipFill>
            <a:blip r:embed="rId8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35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09" name="Rectangle 422"/>
            <p:cNvSpPr>
              <a:spLocks noChangeArrowheads="1"/>
            </p:cNvSpPr>
            <p:nvPr/>
          </p:nvSpPr>
          <p:spPr bwMode="auto">
            <a:xfrm>
              <a:off x="4130" y="235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0" name="Rectangle 423"/>
            <p:cNvSpPr>
              <a:spLocks noChangeArrowheads="1"/>
            </p:cNvSpPr>
            <p:nvPr/>
          </p:nvSpPr>
          <p:spPr bwMode="auto">
            <a:xfrm>
              <a:off x="4130" y="2364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48" name="Picture 424"/>
            <p:cNvPicPr>
              <a:picLocks noChangeAspect="1" noChangeArrowheads="1"/>
            </p:cNvPicPr>
            <p:nvPr/>
          </p:nvPicPr>
          <p:blipFill>
            <a:blip r:embed="rId8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36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11" name="Rectangle 425"/>
            <p:cNvSpPr>
              <a:spLocks noChangeArrowheads="1"/>
            </p:cNvSpPr>
            <p:nvPr/>
          </p:nvSpPr>
          <p:spPr bwMode="auto">
            <a:xfrm>
              <a:off x="4130" y="2364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2" name="Rectangle 426"/>
            <p:cNvSpPr>
              <a:spLocks noChangeArrowheads="1"/>
            </p:cNvSpPr>
            <p:nvPr/>
          </p:nvSpPr>
          <p:spPr bwMode="auto">
            <a:xfrm>
              <a:off x="4130" y="237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51" name="Picture 427"/>
            <p:cNvPicPr>
              <a:picLocks noChangeAspect="1" noChangeArrowheads="1"/>
            </p:cNvPicPr>
            <p:nvPr/>
          </p:nvPicPr>
          <p:blipFill>
            <a:blip r:embed="rId8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37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13" name="Rectangle 428"/>
            <p:cNvSpPr>
              <a:spLocks noChangeArrowheads="1"/>
            </p:cNvSpPr>
            <p:nvPr/>
          </p:nvSpPr>
          <p:spPr bwMode="auto">
            <a:xfrm>
              <a:off x="4130" y="237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4" name="Rectangle 429"/>
            <p:cNvSpPr>
              <a:spLocks noChangeArrowheads="1"/>
            </p:cNvSpPr>
            <p:nvPr/>
          </p:nvSpPr>
          <p:spPr bwMode="auto">
            <a:xfrm>
              <a:off x="4130" y="237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54" name="Picture 430"/>
            <p:cNvPicPr>
              <a:picLocks noChangeAspect="1" noChangeArrowheads="1"/>
            </p:cNvPicPr>
            <p:nvPr/>
          </p:nvPicPr>
          <p:blipFill>
            <a:blip r:embed="rId9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37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15" name="Rectangle 431"/>
            <p:cNvSpPr>
              <a:spLocks noChangeArrowheads="1"/>
            </p:cNvSpPr>
            <p:nvPr/>
          </p:nvSpPr>
          <p:spPr bwMode="auto">
            <a:xfrm>
              <a:off x="4130" y="237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6" name="Rectangle 432"/>
            <p:cNvSpPr>
              <a:spLocks noChangeArrowheads="1"/>
            </p:cNvSpPr>
            <p:nvPr/>
          </p:nvSpPr>
          <p:spPr bwMode="auto">
            <a:xfrm>
              <a:off x="4130" y="238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57" name="Picture 433"/>
            <p:cNvPicPr>
              <a:picLocks noChangeAspect="1" noChangeArrowheads="1"/>
            </p:cNvPicPr>
            <p:nvPr/>
          </p:nvPicPr>
          <p:blipFill>
            <a:blip r:embed="rId9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38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17" name="Rectangle 434"/>
            <p:cNvSpPr>
              <a:spLocks noChangeArrowheads="1"/>
            </p:cNvSpPr>
            <p:nvPr/>
          </p:nvSpPr>
          <p:spPr bwMode="auto">
            <a:xfrm>
              <a:off x="4130" y="238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8" name="Rectangle 435"/>
            <p:cNvSpPr>
              <a:spLocks noChangeArrowheads="1"/>
            </p:cNvSpPr>
            <p:nvPr/>
          </p:nvSpPr>
          <p:spPr bwMode="auto">
            <a:xfrm>
              <a:off x="4130" y="238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60" name="Picture 436"/>
            <p:cNvPicPr>
              <a:picLocks noChangeAspect="1" noChangeArrowheads="1"/>
            </p:cNvPicPr>
            <p:nvPr/>
          </p:nvPicPr>
          <p:blipFill>
            <a:blip r:embed="rId9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38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19" name="Rectangle 437"/>
            <p:cNvSpPr>
              <a:spLocks noChangeArrowheads="1"/>
            </p:cNvSpPr>
            <p:nvPr/>
          </p:nvSpPr>
          <p:spPr bwMode="auto">
            <a:xfrm>
              <a:off x="4130" y="238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0" name="Rectangle 438"/>
            <p:cNvSpPr>
              <a:spLocks noChangeArrowheads="1"/>
            </p:cNvSpPr>
            <p:nvPr/>
          </p:nvSpPr>
          <p:spPr bwMode="auto">
            <a:xfrm>
              <a:off x="4130" y="239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63" name="Picture 439"/>
            <p:cNvPicPr>
              <a:picLocks noChangeAspect="1" noChangeArrowheads="1"/>
            </p:cNvPicPr>
            <p:nvPr/>
          </p:nvPicPr>
          <p:blipFill>
            <a:blip r:embed="rId9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39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21" name="Rectangle 440"/>
            <p:cNvSpPr>
              <a:spLocks noChangeArrowheads="1"/>
            </p:cNvSpPr>
            <p:nvPr/>
          </p:nvSpPr>
          <p:spPr bwMode="auto">
            <a:xfrm>
              <a:off x="4130" y="239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2" name="Rectangle 441"/>
            <p:cNvSpPr>
              <a:spLocks noChangeArrowheads="1"/>
            </p:cNvSpPr>
            <p:nvPr/>
          </p:nvSpPr>
          <p:spPr bwMode="auto">
            <a:xfrm>
              <a:off x="4130" y="240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66" name="Picture 442"/>
            <p:cNvPicPr>
              <a:picLocks noChangeAspect="1" noChangeArrowheads="1"/>
            </p:cNvPicPr>
            <p:nvPr/>
          </p:nvPicPr>
          <p:blipFill>
            <a:blip r:embed="rId9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0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23" name="Rectangle 443"/>
            <p:cNvSpPr>
              <a:spLocks noChangeArrowheads="1"/>
            </p:cNvSpPr>
            <p:nvPr/>
          </p:nvSpPr>
          <p:spPr bwMode="auto">
            <a:xfrm>
              <a:off x="4130" y="240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4" name="Rectangle 444"/>
            <p:cNvSpPr>
              <a:spLocks noChangeArrowheads="1"/>
            </p:cNvSpPr>
            <p:nvPr/>
          </p:nvSpPr>
          <p:spPr bwMode="auto">
            <a:xfrm>
              <a:off x="4130" y="2406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69" name="Picture 445"/>
            <p:cNvPicPr>
              <a:picLocks noChangeAspect="1" noChangeArrowheads="1"/>
            </p:cNvPicPr>
            <p:nvPr/>
          </p:nvPicPr>
          <p:blipFill>
            <a:blip r:embed="rId9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06"/>
              <a:ext cx="2503" cy="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25" name="Rectangle 446"/>
            <p:cNvSpPr>
              <a:spLocks noChangeArrowheads="1"/>
            </p:cNvSpPr>
            <p:nvPr/>
          </p:nvSpPr>
          <p:spPr bwMode="auto">
            <a:xfrm>
              <a:off x="4130" y="2406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6" name="Rectangle 447"/>
            <p:cNvSpPr>
              <a:spLocks noChangeArrowheads="1"/>
            </p:cNvSpPr>
            <p:nvPr/>
          </p:nvSpPr>
          <p:spPr bwMode="auto">
            <a:xfrm>
              <a:off x="4130" y="241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72" name="Picture 448"/>
            <p:cNvPicPr>
              <a:picLocks noChangeAspect="1" noChangeArrowheads="1"/>
            </p:cNvPicPr>
            <p:nvPr/>
          </p:nvPicPr>
          <p:blipFill>
            <a:blip r:embed="rId9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1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27" name="Rectangle 449"/>
            <p:cNvSpPr>
              <a:spLocks noChangeArrowheads="1"/>
            </p:cNvSpPr>
            <p:nvPr/>
          </p:nvSpPr>
          <p:spPr bwMode="auto">
            <a:xfrm>
              <a:off x="4130" y="241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8" name="Rectangle 450"/>
            <p:cNvSpPr>
              <a:spLocks noChangeArrowheads="1"/>
            </p:cNvSpPr>
            <p:nvPr/>
          </p:nvSpPr>
          <p:spPr bwMode="auto">
            <a:xfrm>
              <a:off x="4130" y="241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75" name="Picture 451"/>
            <p:cNvPicPr>
              <a:picLocks noChangeAspect="1" noChangeArrowheads="1"/>
            </p:cNvPicPr>
            <p:nvPr/>
          </p:nvPicPr>
          <p:blipFill>
            <a:blip r:embed="rId9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1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29" name="Rectangle 452"/>
            <p:cNvSpPr>
              <a:spLocks noChangeArrowheads="1"/>
            </p:cNvSpPr>
            <p:nvPr/>
          </p:nvSpPr>
          <p:spPr bwMode="auto">
            <a:xfrm>
              <a:off x="4130" y="241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0" name="Rectangle 453"/>
            <p:cNvSpPr>
              <a:spLocks noChangeArrowheads="1"/>
            </p:cNvSpPr>
            <p:nvPr/>
          </p:nvSpPr>
          <p:spPr bwMode="auto">
            <a:xfrm>
              <a:off x="4130" y="242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78" name="Picture 454"/>
            <p:cNvPicPr>
              <a:picLocks noChangeAspect="1" noChangeArrowheads="1"/>
            </p:cNvPicPr>
            <p:nvPr/>
          </p:nvPicPr>
          <p:blipFill>
            <a:blip r:embed="rId9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2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1" name="Rectangle 455"/>
            <p:cNvSpPr>
              <a:spLocks noChangeArrowheads="1"/>
            </p:cNvSpPr>
            <p:nvPr/>
          </p:nvSpPr>
          <p:spPr bwMode="auto">
            <a:xfrm>
              <a:off x="4130" y="242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2" name="Rectangle 456"/>
            <p:cNvSpPr>
              <a:spLocks noChangeArrowheads="1"/>
            </p:cNvSpPr>
            <p:nvPr/>
          </p:nvSpPr>
          <p:spPr bwMode="auto">
            <a:xfrm>
              <a:off x="4130" y="2429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81" name="Picture 457"/>
            <p:cNvPicPr>
              <a:picLocks noChangeAspect="1" noChangeArrowheads="1"/>
            </p:cNvPicPr>
            <p:nvPr/>
          </p:nvPicPr>
          <p:blipFill>
            <a:blip r:embed="rId9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2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" name="Rectangle 458"/>
            <p:cNvSpPr>
              <a:spLocks noChangeArrowheads="1"/>
            </p:cNvSpPr>
            <p:nvPr/>
          </p:nvSpPr>
          <p:spPr bwMode="auto">
            <a:xfrm>
              <a:off x="4130" y="2429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" name="Rectangle 459"/>
            <p:cNvSpPr>
              <a:spLocks noChangeArrowheads="1"/>
            </p:cNvSpPr>
            <p:nvPr/>
          </p:nvSpPr>
          <p:spPr bwMode="auto">
            <a:xfrm>
              <a:off x="4130" y="243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84" name="Picture 460"/>
            <p:cNvPicPr>
              <a:picLocks noChangeAspect="1" noChangeArrowheads="1"/>
            </p:cNvPicPr>
            <p:nvPr/>
          </p:nvPicPr>
          <p:blipFill>
            <a:blip r:embed="rId10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3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" name="Rectangle 461"/>
            <p:cNvSpPr>
              <a:spLocks noChangeArrowheads="1"/>
            </p:cNvSpPr>
            <p:nvPr/>
          </p:nvSpPr>
          <p:spPr bwMode="auto">
            <a:xfrm>
              <a:off x="4130" y="243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8" name="Rectangle 462"/>
            <p:cNvSpPr>
              <a:spLocks noChangeArrowheads="1"/>
            </p:cNvSpPr>
            <p:nvPr/>
          </p:nvSpPr>
          <p:spPr bwMode="auto">
            <a:xfrm>
              <a:off x="4130" y="244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87" name="Picture 463"/>
            <p:cNvPicPr>
              <a:picLocks noChangeAspect="1" noChangeArrowheads="1"/>
            </p:cNvPicPr>
            <p:nvPr/>
          </p:nvPicPr>
          <p:blipFill>
            <a:blip r:embed="rId10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4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40" name="Rectangle 464"/>
            <p:cNvSpPr>
              <a:spLocks noChangeArrowheads="1"/>
            </p:cNvSpPr>
            <p:nvPr/>
          </p:nvSpPr>
          <p:spPr bwMode="auto">
            <a:xfrm>
              <a:off x="4130" y="244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1" name="Rectangle 465"/>
            <p:cNvSpPr>
              <a:spLocks noChangeArrowheads="1"/>
            </p:cNvSpPr>
            <p:nvPr/>
          </p:nvSpPr>
          <p:spPr bwMode="auto">
            <a:xfrm>
              <a:off x="4130" y="244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90" name="Picture 466"/>
            <p:cNvPicPr>
              <a:picLocks noChangeAspect="1" noChangeArrowheads="1"/>
            </p:cNvPicPr>
            <p:nvPr/>
          </p:nvPicPr>
          <p:blipFill>
            <a:blip r:embed="rId10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4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43" name="Rectangle 467"/>
            <p:cNvSpPr>
              <a:spLocks noChangeArrowheads="1"/>
            </p:cNvSpPr>
            <p:nvPr/>
          </p:nvSpPr>
          <p:spPr bwMode="auto">
            <a:xfrm>
              <a:off x="4130" y="244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4" name="Rectangle 468"/>
            <p:cNvSpPr>
              <a:spLocks noChangeArrowheads="1"/>
            </p:cNvSpPr>
            <p:nvPr/>
          </p:nvSpPr>
          <p:spPr bwMode="auto">
            <a:xfrm>
              <a:off x="4130" y="245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93" name="Picture 469"/>
            <p:cNvPicPr>
              <a:picLocks noChangeAspect="1" noChangeArrowheads="1"/>
            </p:cNvPicPr>
            <p:nvPr/>
          </p:nvPicPr>
          <p:blipFill>
            <a:blip r:embed="rId10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5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46" name="Rectangle 470"/>
            <p:cNvSpPr>
              <a:spLocks noChangeArrowheads="1"/>
            </p:cNvSpPr>
            <p:nvPr/>
          </p:nvSpPr>
          <p:spPr bwMode="auto">
            <a:xfrm>
              <a:off x="4130" y="245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7" name="Rectangle 471"/>
            <p:cNvSpPr>
              <a:spLocks noChangeArrowheads="1"/>
            </p:cNvSpPr>
            <p:nvPr/>
          </p:nvSpPr>
          <p:spPr bwMode="auto">
            <a:xfrm>
              <a:off x="4130" y="245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96" name="Picture 472"/>
            <p:cNvPicPr>
              <a:picLocks noChangeAspect="1" noChangeArrowheads="1"/>
            </p:cNvPicPr>
            <p:nvPr/>
          </p:nvPicPr>
          <p:blipFill>
            <a:blip r:embed="rId10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5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49" name="Rectangle 473"/>
            <p:cNvSpPr>
              <a:spLocks noChangeArrowheads="1"/>
            </p:cNvSpPr>
            <p:nvPr/>
          </p:nvSpPr>
          <p:spPr bwMode="auto">
            <a:xfrm>
              <a:off x="4130" y="245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0" name="Rectangle 474"/>
            <p:cNvSpPr>
              <a:spLocks noChangeArrowheads="1"/>
            </p:cNvSpPr>
            <p:nvPr/>
          </p:nvSpPr>
          <p:spPr bwMode="auto">
            <a:xfrm>
              <a:off x="4130" y="246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99" name="Picture 475"/>
            <p:cNvPicPr>
              <a:picLocks noChangeAspect="1" noChangeArrowheads="1"/>
            </p:cNvPicPr>
            <p:nvPr/>
          </p:nvPicPr>
          <p:blipFill>
            <a:blip r:embed="rId10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6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2" name="Rectangle 476"/>
            <p:cNvSpPr>
              <a:spLocks noChangeArrowheads="1"/>
            </p:cNvSpPr>
            <p:nvPr/>
          </p:nvSpPr>
          <p:spPr bwMode="auto">
            <a:xfrm>
              <a:off x="4130" y="246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3" name="Rectangle 477"/>
            <p:cNvSpPr>
              <a:spLocks noChangeArrowheads="1"/>
            </p:cNvSpPr>
            <p:nvPr/>
          </p:nvSpPr>
          <p:spPr bwMode="auto">
            <a:xfrm>
              <a:off x="4130" y="247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02" name="Picture 478"/>
            <p:cNvPicPr>
              <a:picLocks noChangeAspect="1" noChangeArrowheads="1"/>
            </p:cNvPicPr>
            <p:nvPr/>
          </p:nvPicPr>
          <p:blipFill>
            <a:blip r:embed="rId10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7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5" name="Rectangle 479"/>
            <p:cNvSpPr>
              <a:spLocks noChangeArrowheads="1"/>
            </p:cNvSpPr>
            <p:nvPr/>
          </p:nvSpPr>
          <p:spPr bwMode="auto">
            <a:xfrm>
              <a:off x="4130" y="247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6" name="Rectangle 480"/>
            <p:cNvSpPr>
              <a:spLocks noChangeArrowheads="1"/>
            </p:cNvSpPr>
            <p:nvPr/>
          </p:nvSpPr>
          <p:spPr bwMode="auto">
            <a:xfrm>
              <a:off x="4130" y="247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05" name="Picture 481"/>
            <p:cNvPicPr>
              <a:picLocks noChangeAspect="1" noChangeArrowheads="1"/>
            </p:cNvPicPr>
            <p:nvPr/>
          </p:nvPicPr>
          <p:blipFill>
            <a:blip r:embed="rId10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7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8" name="Rectangle 482"/>
            <p:cNvSpPr>
              <a:spLocks noChangeArrowheads="1"/>
            </p:cNvSpPr>
            <p:nvPr/>
          </p:nvSpPr>
          <p:spPr bwMode="auto">
            <a:xfrm>
              <a:off x="4130" y="247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9" name="Rectangle 483"/>
            <p:cNvSpPr>
              <a:spLocks noChangeArrowheads="1"/>
            </p:cNvSpPr>
            <p:nvPr/>
          </p:nvSpPr>
          <p:spPr bwMode="auto">
            <a:xfrm>
              <a:off x="4130" y="2483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08" name="Picture 484"/>
            <p:cNvPicPr>
              <a:picLocks noChangeAspect="1" noChangeArrowheads="1"/>
            </p:cNvPicPr>
            <p:nvPr/>
          </p:nvPicPr>
          <p:blipFill>
            <a:blip r:embed="rId10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48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61" name="Rectangle 485"/>
            <p:cNvSpPr>
              <a:spLocks noChangeArrowheads="1"/>
            </p:cNvSpPr>
            <p:nvPr/>
          </p:nvSpPr>
          <p:spPr bwMode="auto">
            <a:xfrm>
              <a:off x="4130" y="2483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2" name="Rectangle 486"/>
            <p:cNvSpPr>
              <a:spLocks noChangeArrowheads="1"/>
            </p:cNvSpPr>
            <p:nvPr/>
          </p:nvSpPr>
          <p:spPr bwMode="auto">
            <a:xfrm>
              <a:off x="4130" y="2518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11" name="Picture 487"/>
            <p:cNvPicPr>
              <a:picLocks noChangeAspect="1" noChangeArrowheads="1"/>
            </p:cNvPicPr>
            <p:nvPr/>
          </p:nvPicPr>
          <p:blipFill>
            <a:blip r:embed="rId10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1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64" name="Rectangle 488"/>
            <p:cNvSpPr>
              <a:spLocks noChangeArrowheads="1"/>
            </p:cNvSpPr>
            <p:nvPr/>
          </p:nvSpPr>
          <p:spPr bwMode="auto">
            <a:xfrm>
              <a:off x="4130" y="2518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5" name="Rectangle 489"/>
            <p:cNvSpPr>
              <a:spLocks noChangeArrowheads="1"/>
            </p:cNvSpPr>
            <p:nvPr/>
          </p:nvSpPr>
          <p:spPr bwMode="auto">
            <a:xfrm>
              <a:off x="4130" y="2524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14" name="Picture 490"/>
            <p:cNvPicPr>
              <a:picLocks noChangeAspect="1" noChangeArrowheads="1"/>
            </p:cNvPicPr>
            <p:nvPr/>
          </p:nvPicPr>
          <p:blipFill>
            <a:blip r:embed="rId1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2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67" name="Rectangle 491"/>
            <p:cNvSpPr>
              <a:spLocks noChangeArrowheads="1"/>
            </p:cNvSpPr>
            <p:nvPr/>
          </p:nvSpPr>
          <p:spPr bwMode="auto">
            <a:xfrm>
              <a:off x="4130" y="2524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8" name="Rectangle 492"/>
            <p:cNvSpPr>
              <a:spLocks noChangeArrowheads="1"/>
            </p:cNvSpPr>
            <p:nvPr/>
          </p:nvSpPr>
          <p:spPr bwMode="auto">
            <a:xfrm>
              <a:off x="4130" y="253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17" name="Picture 493"/>
            <p:cNvPicPr>
              <a:picLocks noChangeAspect="1" noChangeArrowheads="1"/>
            </p:cNvPicPr>
            <p:nvPr/>
          </p:nvPicPr>
          <p:blipFill>
            <a:blip r:embed="rId1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3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70" name="Rectangle 494"/>
            <p:cNvSpPr>
              <a:spLocks noChangeArrowheads="1"/>
            </p:cNvSpPr>
            <p:nvPr/>
          </p:nvSpPr>
          <p:spPr bwMode="auto">
            <a:xfrm>
              <a:off x="4130" y="253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" name="Rectangle 495"/>
            <p:cNvSpPr>
              <a:spLocks noChangeArrowheads="1"/>
            </p:cNvSpPr>
            <p:nvPr/>
          </p:nvSpPr>
          <p:spPr bwMode="auto">
            <a:xfrm>
              <a:off x="4130" y="253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20" name="Picture 496"/>
            <p:cNvPicPr>
              <a:picLocks noChangeAspect="1" noChangeArrowheads="1"/>
            </p:cNvPicPr>
            <p:nvPr/>
          </p:nvPicPr>
          <p:blipFill>
            <a:blip r:embed="rId1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3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73" name="Rectangle 497"/>
            <p:cNvSpPr>
              <a:spLocks noChangeArrowheads="1"/>
            </p:cNvSpPr>
            <p:nvPr/>
          </p:nvSpPr>
          <p:spPr bwMode="auto">
            <a:xfrm>
              <a:off x="4130" y="253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4" name="Rectangle 498"/>
            <p:cNvSpPr>
              <a:spLocks noChangeArrowheads="1"/>
            </p:cNvSpPr>
            <p:nvPr/>
          </p:nvSpPr>
          <p:spPr bwMode="auto">
            <a:xfrm>
              <a:off x="4130" y="254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23" name="Picture 499"/>
            <p:cNvPicPr>
              <a:picLocks noChangeAspect="1" noChangeArrowheads="1"/>
            </p:cNvPicPr>
            <p:nvPr/>
          </p:nvPicPr>
          <p:blipFill>
            <a:blip r:embed="rId1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4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76" name="Rectangle 500"/>
            <p:cNvSpPr>
              <a:spLocks noChangeArrowheads="1"/>
            </p:cNvSpPr>
            <p:nvPr/>
          </p:nvSpPr>
          <p:spPr bwMode="auto">
            <a:xfrm>
              <a:off x="4130" y="254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7" name="Rectangle 501"/>
            <p:cNvSpPr>
              <a:spLocks noChangeArrowheads="1"/>
            </p:cNvSpPr>
            <p:nvPr/>
          </p:nvSpPr>
          <p:spPr bwMode="auto">
            <a:xfrm>
              <a:off x="4130" y="254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26" name="Picture 502"/>
            <p:cNvPicPr>
              <a:picLocks noChangeAspect="1" noChangeArrowheads="1"/>
            </p:cNvPicPr>
            <p:nvPr/>
          </p:nvPicPr>
          <p:blipFill>
            <a:blip r:embed="rId1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4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79" name="Rectangle 503"/>
            <p:cNvSpPr>
              <a:spLocks noChangeArrowheads="1"/>
            </p:cNvSpPr>
            <p:nvPr/>
          </p:nvSpPr>
          <p:spPr bwMode="auto">
            <a:xfrm>
              <a:off x="4130" y="254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" name="Rectangle 504"/>
            <p:cNvSpPr>
              <a:spLocks noChangeArrowheads="1"/>
            </p:cNvSpPr>
            <p:nvPr/>
          </p:nvSpPr>
          <p:spPr bwMode="auto">
            <a:xfrm>
              <a:off x="4130" y="255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29" name="Picture 505"/>
            <p:cNvPicPr>
              <a:picLocks noChangeAspect="1" noChangeArrowheads="1"/>
            </p:cNvPicPr>
            <p:nvPr/>
          </p:nvPicPr>
          <p:blipFill>
            <a:blip r:embed="rId1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5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82" name="Rectangle 506"/>
            <p:cNvSpPr>
              <a:spLocks noChangeArrowheads="1"/>
            </p:cNvSpPr>
            <p:nvPr/>
          </p:nvSpPr>
          <p:spPr bwMode="auto">
            <a:xfrm>
              <a:off x="4130" y="255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3" name="Rectangle 507"/>
            <p:cNvSpPr>
              <a:spLocks noChangeArrowheads="1"/>
            </p:cNvSpPr>
            <p:nvPr/>
          </p:nvSpPr>
          <p:spPr bwMode="auto">
            <a:xfrm>
              <a:off x="4130" y="256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32" name="Picture 508"/>
            <p:cNvPicPr>
              <a:picLocks noChangeAspect="1" noChangeArrowheads="1"/>
            </p:cNvPicPr>
            <p:nvPr/>
          </p:nvPicPr>
          <p:blipFill>
            <a:blip r:embed="rId1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6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85" name="Rectangle 509"/>
            <p:cNvSpPr>
              <a:spLocks noChangeArrowheads="1"/>
            </p:cNvSpPr>
            <p:nvPr/>
          </p:nvSpPr>
          <p:spPr bwMode="auto">
            <a:xfrm>
              <a:off x="4130" y="256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6" name="Rectangle 510"/>
            <p:cNvSpPr>
              <a:spLocks noChangeArrowheads="1"/>
            </p:cNvSpPr>
            <p:nvPr/>
          </p:nvSpPr>
          <p:spPr bwMode="auto">
            <a:xfrm>
              <a:off x="4130" y="256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35" name="Picture 511"/>
            <p:cNvPicPr>
              <a:picLocks noChangeAspect="1" noChangeArrowheads="1"/>
            </p:cNvPicPr>
            <p:nvPr/>
          </p:nvPicPr>
          <p:blipFill>
            <a:blip r:embed="rId1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6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88" name="Rectangle 512"/>
            <p:cNvSpPr>
              <a:spLocks noChangeArrowheads="1"/>
            </p:cNvSpPr>
            <p:nvPr/>
          </p:nvSpPr>
          <p:spPr bwMode="auto">
            <a:xfrm>
              <a:off x="4130" y="256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9" name="Rectangle 513"/>
            <p:cNvSpPr>
              <a:spLocks noChangeArrowheads="1"/>
            </p:cNvSpPr>
            <p:nvPr/>
          </p:nvSpPr>
          <p:spPr bwMode="auto">
            <a:xfrm>
              <a:off x="4130" y="257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38" name="Picture 514"/>
            <p:cNvPicPr>
              <a:picLocks noChangeAspect="1" noChangeArrowheads="1"/>
            </p:cNvPicPr>
            <p:nvPr/>
          </p:nvPicPr>
          <p:blipFill>
            <a:blip r:embed="rId1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7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91" name="Rectangle 515"/>
            <p:cNvSpPr>
              <a:spLocks noChangeArrowheads="1"/>
            </p:cNvSpPr>
            <p:nvPr/>
          </p:nvSpPr>
          <p:spPr bwMode="auto">
            <a:xfrm>
              <a:off x="4130" y="257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2" name="Rectangle 516"/>
            <p:cNvSpPr>
              <a:spLocks noChangeArrowheads="1"/>
            </p:cNvSpPr>
            <p:nvPr/>
          </p:nvSpPr>
          <p:spPr bwMode="auto">
            <a:xfrm>
              <a:off x="4130" y="2578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41" name="Picture 517"/>
            <p:cNvPicPr>
              <a:picLocks noChangeAspect="1" noChangeArrowheads="1"/>
            </p:cNvPicPr>
            <p:nvPr/>
          </p:nvPicPr>
          <p:blipFill>
            <a:blip r:embed="rId1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7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94" name="Rectangle 518"/>
            <p:cNvSpPr>
              <a:spLocks noChangeArrowheads="1"/>
            </p:cNvSpPr>
            <p:nvPr/>
          </p:nvSpPr>
          <p:spPr bwMode="auto">
            <a:xfrm>
              <a:off x="4130" y="2578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5" name="Rectangle 519"/>
            <p:cNvSpPr>
              <a:spLocks noChangeArrowheads="1"/>
            </p:cNvSpPr>
            <p:nvPr/>
          </p:nvSpPr>
          <p:spPr bwMode="auto">
            <a:xfrm>
              <a:off x="4130" y="258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44" name="Picture 520"/>
            <p:cNvPicPr>
              <a:picLocks noChangeAspect="1" noChangeArrowheads="1"/>
            </p:cNvPicPr>
            <p:nvPr/>
          </p:nvPicPr>
          <p:blipFill>
            <a:blip r:embed="rId1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8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97" name="Rectangle 521"/>
            <p:cNvSpPr>
              <a:spLocks noChangeArrowheads="1"/>
            </p:cNvSpPr>
            <p:nvPr/>
          </p:nvSpPr>
          <p:spPr bwMode="auto">
            <a:xfrm>
              <a:off x="4130" y="258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8" name="Rectangle 522"/>
            <p:cNvSpPr>
              <a:spLocks noChangeArrowheads="1"/>
            </p:cNvSpPr>
            <p:nvPr/>
          </p:nvSpPr>
          <p:spPr bwMode="auto">
            <a:xfrm>
              <a:off x="4130" y="259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47" name="Picture 523"/>
            <p:cNvPicPr>
              <a:picLocks noChangeAspect="1" noChangeArrowheads="1"/>
            </p:cNvPicPr>
            <p:nvPr/>
          </p:nvPicPr>
          <p:blipFill>
            <a:blip r:embed="rId1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9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0" name="Rectangle 524"/>
            <p:cNvSpPr>
              <a:spLocks noChangeArrowheads="1"/>
            </p:cNvSpPr>
            <p:nvPr/>
          </p:nvSpPr>
          <p:spPr bwMode="auto">
            <a:xfrm>
              <a:off x="4130" y="259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1" name="Rectangle 525"/>
            <p:cNvSpPr>
              <a:spLocks noChangeArrowheads="1"/>
            </p:cNvSpPr>
            <p:nvPr/>
          </p:nvSpPr>
          <p:spPr bwMode="auto">
            <a:xfrm>
              <a:off x="4130" y="259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50" name="Picture 526"/>
            <p:cNvPicPr>
              <a:picLocks noChangeAspect="1" noChangeArrowheads="1"/>
            </p:cNvPicPr>
            <p:nvPr/>
          </p:nvPicPr>
          <p:blipFill>
            <a:blip r:embed="rId1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59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3" name="Rectangle 527"/>
            <p:cNvSpPr>
              <a:spLocks noChangeArrowheads="1"/>
            </p:cNvSpPr>
            <p:nvPr/>
          </p:nvSpPr>
          <p:spPr bwMode="auto">
            <a:xfrm>
              <a:off x="4130" y="259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4" name="Rectangle 528"/>
            <p:cNvSpPr>
              <a:spLocks noChangeArrowheads="1"/>
            </p:cNvSpPr>
            <p:nvPr/>
          </p:nvSpPr>
          <p:spPr bwMode="auto">
            <a:xfrm>
              <a:off x="4130" y="2602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53" name="Picture 529"/>
            <p:cNvPicPr>
              <a:picLocks noChangeAspect="1" noChangeArrowheads="1"/>
            </p:cNvPicPr>
            <p:nvPr/>
          </p:nvPicPr>
          <p:blipFill>
            <a:blip r:embed="rId1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02"/>
              <a:ext cx="2503" cy="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6" name="Rectangle 530"/>
            <p:cNvSpPr>
              <a:spLocks noChangeArrowheads="1"/>
            </p:cNvSpPr>
            <p:nvPr/>
          </p:nvSpPr>
          <p:spPr bwMode="auto">
            <a:xfrm>
              <a:off x="4130" y="2602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7" name="Rectangle 531"/>
            <p:cNvSpPr>
              <a:spLocks noChangeArrowheads="1"/>
            </p:cNvSpPr>
            <p:nvPr/>
          </p:nvSpPr>
          <p:spPr bwMode="auto">
            <a:xfrm>
              <a:off x="4130" y="260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56" name="Picture 532"/>
            <p:cNvPicPr>
              <a:picLocks noChangeAspect="1" noChangeArrowheads="1"/>
            </p:cNvPicPr>
            <p:nvPr/>
          </p:nvPicPr>
          <p:blipFill>
            <a:blip r:embed="rId1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0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9" name="Rectangle 533"/>
            <p:cNvSpPr>
              <a:spLocks noChangeArrowheads="1"/>
            </p:cNvSpPr>
            <p:nvPr/>
          </p:nvSpPr>
          <p:spPr bwMode="auto">
            <a:xfrm>
              <a:off x="4130" y="260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0" name="Rectangle 534"/>
            <p:cNvSpPr>
              <a:spLocks noChangeArrowheads="1"/>
            </p:cNvSpPr>
            <p:nvPr/>
          </p:nvSpPr>
          <p:spPr bwMode="auto">
            <a:xfrm>
              <a:off x="4130" y="261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59" name="Picture 535"/>
            <p:cNvPicPr>
              <a:picLocks noChangeAspect="1" noChangeArrowheads="1"/>
            </p:cNvPicPr>
            <p:nvPr/>
          </p:nvPicPr>
          <p:blipFill>
            <a:blip r:embed="rId1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1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12" name="Rectangle 536"/>
            <p:cNvSpPr>
              <a:spLocks noChangeArrowheads="1"/>
            </p:cNvSpPr>
            <p:nvPr/>
          </p:nvSpPr>
          <p:spPr bwMode="auto">
            <a:xfrm>
              <a:off x="4130" y="261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3" name="Rectangle 537"/>
            <p:cNvSpPr>
              <a:spLocks noChangeArrowheads="1"/>
            </p:cNvSpPr>
            <p:nvPr/>
          </p:nvSpPr>
          <p:spPr bwMode="auto">
            <a:xfrm>
              <a:off x="4130" y="261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62" name="Picture 538"/>
            <p:cNvPicPr>
              <a:picLocks noChangeAspect="1" noChangeArrowheads="1"/>
            </p:cNvPicPr>
            <p:nvPr/>
          </p:nvPicPr>
          <p:blipFill>
            <a:blip r:embed="rId1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1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15" name="Rectangle 539"/>
            <p:cNvSpPr>
              <a:spLocks noChangeArrowheads="1"/>
            </p:cNvSpPr>
            <p:nvPr/>
          </p:nvSpPr>
          <p:spPr bwMode="auto">
            <a:xfrm>
              <a:off x="4130" y="261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6" name="Rectangle 540"/>
            <p:cNvSpPr>
              <a:spLocks noChangeArrowheads="1"/>
            </p:cNvSpPr>
            <p:nvPr/>
          </p:nvSpPr>
          <p:spPr bwMode="auto">
            <a:xfrm>
              <a:off x="4130" y="262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65" name="Picture 541"/>
            <p:cNvPicPr>
              <a:picLocks noChangeAspect="1" noChangeArrowheads="1"/>
            </p:cNvPicPr>
            <p:nvPr/>
          </p:nvPicPr>
          <p:blipFill>
            <a:blip r:embed="rId1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2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18" name="Rectangle 542"/>
            <p:cNvSpPr>
              <a:spLocks noChangeArrowheads="1"/>
            </p:cNvSpPr>
            <p:nvPr/>
          </p:nvSpPr>
          <p:spPr bwMode="auto">
            <a:xfrm>
              <a:off x="4130" y="262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9" name="Rectangle 543"/>
            <p:cNvSpPr>
              <a:spLocks noChangeArrowheads="1"/>
            </p:cNvSpPr>
            <p:nvPr/>
          </p:nvSpPr>
          <p:spPr bwMode="auto">
            <a:xfrm>
              <a:off x="4130" y="263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68" name="Picture 544"/>
            <p:cNvPicPr>
              <a:picLocks noChangeAspect="1" noChangeArrowheads="1"/>
            </p:cNvPicPr>
            <p:nvPr/>
          </p:nvPicPr>
          <p:blipFill>
            <a:blip r:embed="rId1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3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21" name="Rectangle 545"/>
            <p:cNvSpPr>
              <a:spLocks noChangeArrowheads="1"/>
            </p:cNvSpPr>
            <p:nvPr/>
          </p:nvSpPr>
          <p:spPr bwMode="auto">
            <a:xfrm>
              <a:off x="4130" y="263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2" name="Rectangle 546"/>
            <p:cNvSpPr>
              <a:spLocks noChangeArrowheads="1"/>
            </p:cNvSpPr>
            <p:nvPr/>
          </p:nvSpPr>
          <p:spPr bwMode="auto">
            <a:xfrm>
              <a:off x="4130" y="263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71" name="Picture 547"/>
            <p:cNvPicPr>
              <a:picLocks noChangeAspect="1" noChangeArrowheads="1"/>
            </p:cNvPicPr>
            <p:nvPr/>
          </p:nvPicPr>
          <p:blipFill>
            <a:blip r:embed="rId12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3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24" name="Rectangle 548"/>
            <p:cNvSpPr>
              <a:spLocks noChangeArrowheads="1"/>
            </p:cNvSpPr>
            <p:nvPr/>
          </p:nvSpPr>
          <p:spPr bwMode="auto">
            <a:xfrm>
              <a:off x="4130" y="263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5" name="Rectangle 549"/>
            <p:cNvSpPr>
              <a:spLocks noChangeArrowheads="1"/>
            </p:cNvSpPr>
            <p:nvPr/>
          </p:nvSpPr>
          <p:spPr bwMode="auto">
            <a:xfrm>
              <a:off x="4130" y="2643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74" name="Picture 550"/>
            <p:cNvPicPr>
              <a:picLocks noChangeAspect="1" noChangeArrowheads="1"/>
            </p:cNvPicPr>
            <p:nvPr/>
          </p:nvPicPr>
          <p:blipFill>
            <a:blip r:embed="rId1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4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27" name="Rectangle 551"/>
            <p:cNvSpPr>
              <a:spLocks noChangeArrowheads="1"/>
            </p:cNvSpPr>
            <p:nvPr/>
          </p:nvSpPr>
          <p:spPr bwMode="auto">
            <a:xfrm>
              <a:off x="4130" y="2643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8" name="Rectangle 552"/>
            <p:cNvSpPr>
              <a:spLocks noChangeArrowheads="1"/>
            </p:cNvSpPr>
            <p:nvPr/>
          </p:nvSpPr>
          <p:spPr bwMode="auto">
            <a:xfrm>
              <a:off x="4130" y="264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77" name="Picture 553"/>
            <p:cNvPicPr>
              <a:picLocks noChangeAspect="1" noChangeArrowheads="1"/>
            </p:cNvPicPr>
            <p:nvPr/>
          </p:nvPicPr>
          <p:blipFill>
            <a:blip r:embed="rId1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4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0" name="Rectangle 554"/>
            <p:cNvSpPr>
              <a:spLocks noChangeArrowheads="1"/>
            </p:cNvSpPr>
            <p:nvPr/>
          </p:nvSpPr>
          <p:spPr bwMode="auto">
            <a:xfrm>
              <a:off x="4130" y="264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1" name="Rectangle 555"/>
            <p:cNvSpPr>
              <a:spLocks noChangeArrowheads="1"/>
            </p:cNvSpPr>
            <p:nvPr/>
          </p:nvSpPr>
          <p:spPr bwMode="auto">
            <a:xfrm>
              <a:off x="4130" y="265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80" name="Picture 556"/>
            <p:cNvPicPr>
              <a:picLocks noChangeAspect="1" noChangeArrowheads="1"/>
            </p:cNvPicPr>
            <p:nvPr/>
          </p:nvPicPr>
          <p:blipFill>
            <a:blip r:embed="rId13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5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3" name="Rectangle 557"/>
            <p:cNvSpPr>
              <a:spLocks noChangeArrowheads="1"/>
            </p:cNvSpPr>
            <p:nvPr/>
          </p:nvSpPr>
          <p:spPr bwMode="auto">
            <a:xfrm>
              <a:off x="4130" y="265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4" name="Rectangle 558"/>
            <p:cNvSpPr>
              <a:spLocks noChangeArrowheads="1"/>
            </p:cNvSpPr>
            <p:nvPr/>
          </p:nvSpPr>
          <p:spPr bwMode="auto">
            <a:xfrm>
              <a:off x="4130" y="266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83" name="Picture 559"/>
            <p:cNvPicPr>
              <a:picLocks noChangeAspect="1" noChangeArrowheads="1"/>
            </p:cNvPicPr>
            <p:nvPr/>
          </p:nvPicPr>
          <p:blipFill>
            <a:blip r:embed="rId13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6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" name="Rectangle 560"/>
            <p:cNvSpPr>
              <a:spLocks noChangeArrowheads="1"/>
            </p:cNvSpPr>
            <p:nvPr/>
          </p:nvSpPr>
          <p:spPr bwMode="auto">
            <a:xfrm>
              <a:off x="4130" y="266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" name="Rectangle 561"/>
            <p:cNvSpPr>
              <a:spLocks noChangeArrowheads="1"/>
            </p:cNvSpPr>
            <p:nvPr/>
          </p:nvSpPr>
          <p:spPr bwMode="auto">
            <a:xfrm>
              <a:off x="4130" y="266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86" name="Picture 562"/>
            <p:cNvPicPr>
              <a:picLocks noChangeAspect="1" noChangeArrowheads="1"/>
            </p:cNvPicPr>
            <p:nvPr/>
          </p:nvPicPr>
          <p:blipFill>
            <a:blip r:embed="rId13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6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9" name="Rectangle 563"/>
            <p:cNvSpPr>
              <a:spLocks noChangeArrowheads="1"/>
            </p:cNvSpPr>
            <p:nvPr/>
          </p:nvSpPr>
          <p:spPr bwMode="auto">
            <a:xfrm>
              <a:off x="4130" y="266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0" name="Rectangle 564"/>
            <p:cNvSpPr>
              <a:spLocks noChangeArrowheads="1"/>
            </p:cNvSpPr>
            <p:nvPr/>
          </p:nvSpPr>
          <p:spPr bwMode="auto">
            <a:xfrm>
              <a:off x="4130" y="267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89" name="Picture 565"/>
            <p:cNvPicPr>
              <a:picLocks noChangeAspect="1" noChangeArrowheads="1"/>
            </p:cNvPicPr>
            <p:nvPr/>
          </p:nvPicPr>
          <p:blipFill>
            <a:blip r:embed="rId13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7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42" name="Rectangle 566"/>
            <p:cNvSpPr>
              <a:spLocks noChangeArrowheads="1"/>
            </p:cNvSpPr>
            <p:nvPr/>
          </p:nvSpPr>
          <p:spPr bwMode="auto">
            <a:xfrm>
              <a:off x="4130" y="267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3" name="Rectangle 567"/>
            <p:cNvSpPr>
              <a:spLocks noChangeArrowheads="1"/>
            </p:cNvSpPr>
            <p:nvPr/>
          </p:nvSpPr>
          <p:spPr bwMode="auto">
            <a:xfrm>
              <a:off x="4130" y="267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92" name="Picture 568"/>
            <p:cNvPicPr>
              <a:picLocks noChangeAspect="1" noChangeArrowheads="1"/>
            </p:cNvPicPr>
            <p:nvPr/>
          </p:nvPicPr>
          <p:blipFill>
            <a:blip r:embed="rId13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7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45" name="Rectangle 569"/>
            <p:cNvSpPr>
              <a:spLocks noChangeArrowheads="1"/>
            </p:cNvSpPr>
            <p:nvPr/>
          </p:nvSpPr>
          <p:spPr bwMode="auto">
            <a:xfrm>
              <a:off x="4130" y="267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6" name="Rectangle 570"/>
            <p:cNvSpPr>
              <a:spLocks noChangeArrowheads="1"/>
            </p:cNvSpPr>
            <p:nvPr/>
          </p:nvSpPr>
          <p:spPr bwMode="auto">
            <a:xfrm>
              <a:off x="4130" y="268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95" name="Picture 571"/>
            <p:cNvPicPr>
              <a:picLocks noChangeAspect="1" noChangeArrowheads="1"/>
            </p:cNvPicPr>
            <p:nvPr/>
          </p:nvPicPr>
          <p:blipFill>
            <a:blip r:embed="rId13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8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48" name="Rectangle 572"/>
            <p:cNvSpPr>
              <a:spLocks noChangeArrowheads="1"/>
            </p:cNvSpPr>
            <p:nvPr/>
          </p:nvSpPr>
          <p:spPr bwMode="auto">
            <a:xfrm>
              <a:off x="4130" y="268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9" name="Rectangle 573"/>
            <p:cNvSpPr>
              <a:spLocks noChangeArrowheads="1"/>
            </p:cNvSpPr>
            <p:nvPr/>
          </p:nvSpPr>
          <p:spPr bwMode="auto">
            <a:xfrm>
              <a:off x="4130" y="269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98" name="Picture 574"/>
            <p:cNvPicPr>
              <a:picLocks noChangeAspect="1" noChangeArrowheads="1"/>
            </p:cNvPicPr>
            <p:nvPr/>
          </p:nvPicPr>
          <p:blipFill>
            <a:blip r:embed="rId13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9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51" name="Rectangle 575"/>
            <p:cNvSpPr>
              <a:spLocks noChangeArrowheads="1"/>
            </p:cNvSpPr>
            <p:nvPr/>
          </p:nvSpPr>
          <p:spPr bwMode="auto">
            <a:xfrm>
              <a:off x="4130" y="269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2" name="Rectangle 576"/>
            <p:cNvSpPr>
              <a:spLocks noChangeArrowheads="1"/>
            </p:cNvSpPr>
            <p:nvPr/>
          </p:nvSpPr>
          <p:spPr bwMode="auto">
            <a:xfrm>
              <a:off x="4130" y="269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601" name="Picture 577"/>
            <p:cNvPicPr>
              <a:picLocks noChangeAspect="1" noChangeArrowheads="1"/>
            </p:cNvPicPr>
            <p:nvPr/>
          </p:nvPicPr>
          <p:blipFill>
            <a:blip r:embed="rId13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269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54" name="Rectangle 578"/>
            <p:cNvSpPr>
              <a:spLocks noChangeArrowheads="1"/>
            </p:cNvSpPr>
            <p:nvPr/>
          </p:nvSpPr>
          <p:spPr bwMode="auto">
            <a:xfrm>
              <a:off x="4130" y="269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5" name="Rectangle 579"/>
            <p:cNvSpPr>
              <a:spLocks noChangeArrowheads="1"/>
            </p:cNvSpPr>
            <p:nvPr/>
          </p:nvSpPr>
          <p:spPr bwMode="auto">
            <a:xfrm>
              <a:off x="5386" y="2541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7" name="Rectangle 580"/>
            <p:cNvSpPr>
              <a:spLocks noChangeArrowheads="1"/>
            </p:cNvSpPr>
            <p:nvPr/>
          </p:nvSpPr>
          <p:spPr bwMode="auto">
            <a:xfrm>
              <a:off x="5396" y="2548"/>
              <a:ext cx="208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-3.6M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58" name="Rectangle 581"/>
            <p:cNvSpPr>
              <a:spLocks noChangeArrowheads="1"/>
            </p:cNvSpPr>
            <p:nvPr/>
          </p:nvSpPr>
          <p:spPr bwMode="auto">
            <a:xfrm>
              <a:off x="5172" y="2535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0" name="Rectangle 582"/>
            <p:cNvSpPr>
              <a:spLocks noChangeArrowheads="1"/>
            </p:cNvSpPr>
            <p:nvPr/>
          </p:nvSpPr>
          <p:spPr bwMode="auto">
            <a:xfrm>
              <a:off x="5182" y="2543"/>
              <a:ext cx="208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-2.5M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61" name="Rectangle 583"/>
            <p:cNvSpPr>
              <a:spLocks noChangeArrowheads="1"/>
            </p:cNvSpPr>
            <p:nvPr/>
          </p:nvSpPr>
          <p:spPr bwMode="auto">
            <a:xfrm>
              <a:off x="4970" y="2535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" name="Rectangle 584"/>
            <p:cNvSpPr>
              <a:spLocks noChangeArrowheads="1"/>
            </p:cNvSpPr>
            <p:nvPr/>
          </p:nvSpPr>
          <p:spPr bwMode="auto">
            <a:xfrm>
              <a:off x="4980" y="2543"/>
              <a:ext cx="208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-3.0M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64" name="Rectangle 585"/>
            <p:cNvSpPr>
              <a:spLocks noChangeArrowheads="1"/>
            </p:cNvSpPr>
            <p:nvPr/>
          </p:nvSpPr>
          <p:spPr bwMode="auto">
            <a:xfrm>
              <a:off x="4325" y="2377"/>
              <a:ext cx="22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6" name="Rectangle 586"/>
            <p:cNvSpPr>
              <a:spLocks noChangeArrowheads="1"/>
            </p:cNvSpPr>
            <p:nvPr/>
          </p:nvSpPr>
          <p:spPr bwMode="auto">
            <a:xfrm>
              <a:off x="4332" y="2382"/>
              <a:ext cx="244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459.3k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67" name="Rectangle 587"/>
            <p:cNvSpPr>
              <a:spLocks noChangeArrowheads="1"/>
            </p:cNvSpPr>
            <p:nvPr/>
          </p:nvSpPr>
          <p:spPr bwMode="auto">
            <a:xfrm>
              <a:off x="4527" y="2529"/>
              <a:ext cx="253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9" name="Rectangle 588"/>
            <p:cNvSpPr>
              <a:spLocks noChangeArrowheads="1"/>
            </p:cNvSpPr>
            <p:nvPr/>
          </p:nvSpPr>
          <p:spPr bwMode="auto">
            <a:xfrm>
              <a:off x="4540" y="2537"/>
              <a:ext cx="26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-263.6k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0" name="Rectangle 589"/>
            <p:cNvSpPr>
              <a:spLocks noChangeArrowheads="1"/>
            </p:cNvSpPr>
            <p:nvPr/>
          </p:nvSpPr>
          <p:spPr bwMode="auto">
            <a:xfrm>
              <a:off x="4111" y="2529"/>
              <a:ext cx="253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2" name="Rectangle 590"/>
            <p:cNvSpPr>
              <a:spLocks noChangeArrowheads="1"/>
            </p:cNvSpPr>
            <p:nvPr/>
          </p:nvSpPr>
          <p:spPr bwMode="auto">
            <a:xfrm>
              <a:off x="4124" y="2537"/>
              <a:ext cx="26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-455.4k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3" name="Rectangle 591"/>
            <p:cNvSpPr>
              <a:spLocks noChangeArrowheads="1"/>
            </p:cNvSpPr>
            <p:nvPr/>
          </p:nvSpPr>
          <p:spPr bwMode="auto">
            <a:xfrm>
              <a:off x="6192" y="2529"/>
              <a:ext cx="252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5" name="Rectangle 592"/>
            <p:cNvSpPr>
              <a:spLocks noChangeArrowheads="1"/>
            </p:cNvSpPr>
            <p:nvPr/>
          </p:nvSpPr>
          <p:spPr bwMode="auto">
            <a:xfrm>
              <a:off x="6205" y="2537"/>
              <a:ext cx="26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-470.7k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6" name="Rectangle 593"/>
            <p:cNvSpPr>
              <a:spLocks noChangeArrowheads="1"/>
            </p:cNvSpPr>
            <p:nvPr/>
          </p:nvSpPr>
          <p:spPr bwMode="auto">
            <a:xfrm>
              <a:off x="5802" y="2529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8" name="Rectangle 594"/>
            <p:cNvSpPr>
              <a:spLocks noChangeArrowheads="1"/>
            </p:cNvSpPr>
            <p:nvPr/>
          </p:nvSpPr>
          <p:spPr bwMode="auto">
            <a:xfrm>
              <a:off x="5812" y="2537"/>
              <a:ext cx="208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-1.7M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9" name="Rectangle 595"/>
            <p:cNvSpPr>
              <a:spLocks noChangeArrowheads="1"/>
            </p:cNvSpPr>
            <p:nvPr/>
          </p:nvSpPr>
          <p:spPr bwMode="auto">
            <a:xfrm>
              <a:off x="5600" y="2529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1" name="Rectangle 596"/>
            <p:cNvSpPr>
              <a:spLocks noChangeArrowheads="1"/>
            </p:cNvSpPr>
            <p:nvPr/>
          </p:nvSpPr>
          <p:spPr bwMode="auto">
            <a:xfrm>
              <a:off x="5610" y="2537"/>
              <a:ext cx="208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-2.1M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82" name="Rectangle 597"/>
            <p:cNvSpPr>
              <a:spLocks noChangeArrowheads="1"/>
            </p:cNvSpPr>
            <p:nvPr/>
          </p:nvSpPr>
          <p:spPr bwMode="auto">
            <a:xfrm>
              <a:off x="3661" y="2572"/>
              <a:ext cx="43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Rox</a:t>
              </a:r>
              <a:r>
                <a:rPr kumimoji="0" lang="en-US" alt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-effect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84" name="Rectangle 598"/>
            <p:cNvSpPr>
              <a:spLocks noChangeArrowheads="1"/>
            </p:cNvSpPr>
            <p:nvPr/>
          </p:nvSpPr>
          <p:spPr bwMode="auto">
            <a:xfrm>
              <a:off x="3649" y="2713"/>
              <a:ext cx="3091" cy="14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5" name="Line 599"/>
            <p:cNvSpPr>
              <a:spLocks noChangeShapeType="1"/>
            </p:cNvSpPr>
            <p:nvPr/>
          </p:nvSpPr>
          <p:spPr bwMode="auto">
            <a:xfrm>
              <a:off x="4035" y="3879"/>
              <a:ext cx="2681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7" name="Line 600"/>
            <p:cNvSpPr>
              <a:spLocks noChangeShapeType="1"/>
            </p:cNvSpPr>
            <p:nvPr/>
          </p:nvSpPr>
          <p:spPr bwMode="auto">
            <a:xfrm>
              <a:off x="4124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8" name="Line 601"/>
            <p:cNvSpPr>
              <a:spLocks noChangeShapeType="1"/>
            </p:cNvSpPr>
            <p:nvPr/>
          </p:nvSpPr>
          <p:spPr bwMode="auto">
            <a:xfrm>
              <a:off x="4332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0" name="Rectangle 602"/>
            <p:cNvSpPr>
              <a:spLocks noChangeArrowheads="1"/>
            </p:cNvSpPr>
            <p:nvPr/>
          </p:nvSpPr>
          <p:spPr bwMode="auto">
            <a:xfrm>
              <a:off x="4190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91" name="Line 603"/>
            <p:cNvSpPr>
              <a:spLocks noChangeShapeType="1"/>
            </p:cNvSpPr>
            <p:nvPr/>
          </p:nvSpPr>
          <p:spPr bwMode="auto">
            <a:xfrm>
              <a:off x="4332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3" name="Line 604"/>
            <p:cNvSpPr>
              <a:spLocks noChangeShapeType="1"/>
            </p:cNvSpPr>
            <p:nvPr/>
          </p:nvSpPr>
          <p:spPr bwMode="auto">
            <a:xfrm>
              <a:off x="4540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4" name="Rectangle 605"/>
            <p:cNvSpPr>
              <a:spLocks noChangeArrowheads="1"/>
            </p:cNvSpPr>
            <p:nvPr/>
          </p:nvSpPr>
          <p:spPr bwMode="auto">
            <a:xfrm>
              <a:off x="4398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96" name="Line 606"/>
            <p:cNvSpPr>
              <a:spLocks noChangeShapeType="1"/>
            </p:cNvSpPr>
            <p:nvPr/>
          </p:nvSpPr>
          <p:spPr bwMode="auto">
            <a:xfrm>
              <a:off x="4540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808"/>
          <p:cNvGrpSpPr>
            <a:grpSpLocks/>
          </p:cNvGrpSpPr>
          <p:nvPr/>
        </p:nvGrpSpPr>
        <p:grpSpPr bwMode="auto">
          <a:xfrm>
            <a:off x="6188076" y="4337050"/>
            <a:ext cx="4478338" cy="2179638"/>
            <a:chOff x="3898" y="2732"/>
            <a:chExt cx="2821" cy="1373"/>
          </a:xfrm>
        </p:grpSpPr>
        <p:sp>
          <p:nvSpPr>
            <p:cNvPr id="2006" name="Line 608"/>
            <p:cNvSpPr>
              <a:spLocks noChangeShapeType="1"/>
            </p:cNvSpPr>
            <p:nvPr/>
          </p:nvSpPr>
          <p:spPr bwMode="auto">
            <a:xfrm>
              <a:off x="4748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8" name="Rectangle 609"/>
            <p:cNvSpPr>
              <a:spLocks noChangeArrowheads="1"/>
            </p:cNvSpPr>
            <p:nvPr/>
          </p:nvSpPr>
          <p:spPr bwMode="auto">
            <a:xfrm>
              <a:off x="4606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09" name="Line 610"/>
            <p:cNvSpPr>
              <a:spLocks noChangeShapeType="1"/>
            </p:cNvSpPr>
            <p:nvPr/>
          </p:nvSpPr>
          <p:spPr bwMode="auto">
            <a:xfrm>
              <a:off x="4748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0" name="Line 611"/>
            <p:cNvSpPr>
              <a:spLocks noChangeShapeType="1"/>
            </p:cNvSpPr>
            <p:nvPr/>
          </p:nvSpPr>
          <p:spPr bwMode="auto">
            <a:xfrm>
              <a:off x="4956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2" name="Rectangle 612"/>
            <p:cNvSpPr>
              <a:spLocks noChangeArrowheads="1"/>
            </p:cNvSpPr>
            <p:nvPr/>
          </p:nvSpPr>
          <p:spPr bwMode="auto">
            <a:xfrm>
              <a:off x="4814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13" name="Line 613"/>
            <p:cNvSpPr>
              <a:spLocks noChangeShapeType="1"/>
            </p:cNvSpPr>
            <p:nvPr/>
          </p:nvSpPr>
          <p:spPr bwMode="auto">
            <a:xfrm>
              <a:off x="4956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4" name="Line 614"/>
            <p:cNvSpPr>
              <a:spLocks noChangeShapeType="1"/>
            </p:cNvSpPr>
            <p:nvPr/>
          </p:nvSpPr>
          <p:spPr bwMode="auto">
            <a:xfrm>
              <a:off x="5164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2" name="Rectangle 615"/>
            <p:cNvSpPr>
              <a:spLocks noChangeArrowheads="1"/>
            </p:cNvSpPr>
            <p:nvPr/>
          </p:nvSpPr>
          <p:spPr bwMode="auto">
            <a:xfrm>
              <a:off x="5022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3" name="Line 616"/>
            <p:cNvSpPr>
              <a:spLocks noChangeShapeType="1"/>
            </p:cNvSpPr>
            <p:nvPr/>
          </p:nvSpPr>
          <p:spPr bwMode="auto">
            <a:xfrm>
              <a:off x="5164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4" name="Line 617"/>
            <p:cNvSpPr>
              <a:spLocks noChangeShapeType="1"/>
            </p:cNvSpPr>
            <p:nvPr/>
          </p:nvSpPr>
          <p:spPr bwMode="auto">
            <a:xfrm>
              <a:off x="5378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5" name="Rectangle 618"/>
            <p:cNvSpPr>
              <a:spLocks noChangeArrowheads="1"/>
            </p:cNvSpPr>
            <p:nvPr/>
          </p:nvSpPr>
          <p:spPr bwMode="auto">
            <a:xfrm>
              <a:off x="5230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6" name="Line 619"/>
            <p:cNvSpPr>
              <a:spLocks noChangeShapeType="1"/>
            </p:cNvSpPr>
            <p:nvPr/>
          </p:nvSpPr>
          <p:spPr bwMode="auto">
            <a:xfrm>
              <a:off x="5378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7" name="Line 620"/>
            <p:cNvSpPr>
              <a:spLocks noChangeShapeType="1"/>
            </p:cNvSpPr>
            <p:nvPr/>
          </p:nvSpPr>
          <p:spPr bwMode="auto">
            <a:xfrm>
              <a:off x="5586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8" name="Rectangle 621"/>
            <p:cNvSpPr>
              <a:spLocks noChangeArrowheads="1"/>
            </p:cNvSpPr>
            <p:nvPr/>
          </p:nvSpPr>
          <p:spPr bwMode="auto">
            <a:xfrm>
              <a:off x="5444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9" name="Line 622"/>
            <p:cNvSpPr>
              <a:spLocks noChangeShapeType="1"/>
            </p:cNvSpPr>
            <p:nvPr/>
          </p:nvSpPr>
          <p:spPr bwMode="auto">
            <a:xfrm>
              <a:off x="5586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0" name="Line 623"/>
            <p:cNvSpPr>
              <a:spLocks noChangeShapeType="1"/>
            </p:cNvSpPr>
            <p:nvPr/>
          </p:nvSpPr>
          <p:spPr bwMode="auto">
            <a:xfrm>
              <a:off x="5794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1" name="Rectangle 624"/>
            <p:cNvSpPr>
              <a:spLocks noChangeArrowheads="1"/>
            </p:cNvSpPr>
            <p:nvPr/>
          </p:nvSpPr>
          <p:spPr bwMode="auto">
            <a:xfrm>
              <a:off x="5652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82" name="Line 625"/>
            <p:cNvSpPr>
              <a:spLocks noChangeShapeType="1"/>
            </p:cNvSpPr>
            <p:nvPr/>
          </p:nvSpPr>
          <p:spPr bwMode="auto">
            <a:xfrm>
              <a:off x="5794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3" name="Line 626"/>
            <p:cNvSpPr>
              <a:spLocks noChangeShapeType="1"/>
            </p:cNvSpPr>
            <p:nvPr/>
          </p:nvSpPr>
          <p:spPr bwMode="auto">
            <a:xfrm>
              <a:off x="6003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4" name="Rectangle 627"/>
            <p:cNvSpPr>
              <a:spLocks noChangeArrowheads="1"/>
            </p:cNvSpPr>
            <p:nvPr/>
          </p:nvSpPr>
          <p:spPr bwMode="auto">
            <a:xfrm>
              <a:off x="5860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85" name="Line 628"/>
            <p:cNvSpPr>
              <a:spLocks noChangeShapeType="1"/>
            </p:cNvSpPr>
            <p:nvPr/>
          </p:nvSpPr>
          <p:spPr bwMode="auto">
            <a:xfrm>
              <a:off x="6003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6" name="Line 629"/>
            <p:cNvSpPr>
              <a:spLocks noChangeShapeType="1"/>
            </p:cNvSpPr>
            <p:nvPr/>
          </p:nvSpPr>
          <p:spPr bwMode="auto">
            <a:xfrm>
              <a:off x="6211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7" name="Rectangle 630"/>
            <p:cNvSpPr>
              <a:spLocks noChangeArrowheads="1"/>
            </p:cNvSpPr>
            <p:nvPr/>
          </p:nvSpPr>
          <p:spPr bwMode="auto">
            <a:xfrm>
              <a:off x="6068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88" name="Line 631"/>
            <p:cNvSpPr>
              <a:spLocks noChangeShapeType="1"/>
            </p:cNvSpPr>
            <p:nvPr/>
          </p:nvSpPr>
          <p:spPr bwMode="auto">
            <a:xfrm>
              <a:off x="6211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9" name="Line 632"/>
            <p:cNvSpPr>
              <a:spLocks noChangeShapeType="1"/>
            </p:cNvSpPr>
            <p:nvPr/>
          </p:nvSpPr>
          <p:spPr bwMode="auto">
            <a:xfrm>
              <a:off x="6419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0" name="Rectangle 633"/>
            <p:cNvSpPr>
              <a:spLocks noChangeArrowheads="1"/>
            </p:cNvSpPr>
            <p:nvPr/>
          </p:nvSpPr>
          <p:spPr bwMode="auto">
            <a:xfrm>
              <a:off x="6276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91" name="Line 634"/>
            <p:cNvSpPr>
              <a:spLocks noChangeShapeType="1"/>
            </p:cNvSpPr>
            <p:nvPr/>
          </p:nvSpPr>
          <p:spPr bwMode="auto">
            <a:xfrm>
              <a:off x="6419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2" name="Line 635"/>
            <p:cNvSpPr>
              <a:spLocks noChangeShapeType="1"/>
            </p:cNvSpPr>
            <p:nvPr/>
          </p:nvSpPr>
          <p:spPr bwMode="auto">
            <a:xfrm>
              <a:off x="6627" y="3879"/>
              <a:ext cx="0" cy="35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" name="Rectangle 636"/>
            <p:cNvSpPr>
              <a:spLocks noChangeArrowheads="1"/>
            </p:cNvSpPr>
            <p:nvPr/>
          </p:nvSpPr>
          <p:spPr bwMode="auto">
            <a:xfrm>
              <a:off x="6484" y="3915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94" name="Line 637"/>
            <p:cNvSpPr>
              <a:spLocks noChangeShapeType="1"/>
            </p:cNvSpPr>
            <p:nvPr/>
          </p:nvSpPr>
          <p:spPr bwMode="auto">
            <a:xfrm>
              <a:off x="4225" y="3980"/>
              <a:ext cx="0" cy="12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5" name="Line 638"/>
            <p:cNvSpPr>
              <a:spLocks noChangeShapeType="1"/>
            </p:cNvSpPr>
            <p:nvPr/>
          </p:nvSpPr>
          <p:spPr bwMode="auto">
            <a:xfrm>
              <a:off x="6520" y="3980"/>
              <a:ext cx="0" cy="12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6" name="Line 639"/>
            <p:cNvSpPr>
              <a:spLocks noChangeShapeType="1"/>
            </p:cNvSpPr>
            <p:nvPr/>
          </p:nvSpPr>
          <p:spPr bwMode="auto">
            <a:xfrm>
              <a:off x="4225" y="3992"/>
              <a:ext cx="2295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7" name="Line 640"/>
            <p:cNvSpPr>
              <a:spLocks noChangeShapeType="1"/>
            </p:cNvSpPr>
            <p:nvPr/>
          </p:nvSpPr>
          <p:spPr bwMode="auto">
            <a:xfrm>
              <a:off x="5375" y="3992"/>
              <a:ext cx="0" cy="12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8" name="Rectangle 641"/>
            <p:cNvSpPr>
              <a:spLocks noChangeArrowheads="1"/>
            </p:cNvSpPr>
            <p:nvPr/>
          </p:nvSpPr>
          <p:spPr bwMode="auto">
            <a:xfrm>
              <a:off x="5295" y="4016"/>
              <a:ext cx="184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2018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99" name="Line 642"/>
            <p:cNvSpPr>
              <a:spLocks noChangeShapeType="1"/>
            </p:cNvSpPr>
            <p:nvPr/>
          </p:nvSpPr>
          <p:spPr bwMode="auto">
            <a:xfrm>
              <a:off x="4035" y="2821"/>
              <a:ext cx="0" cy="1058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0" name="Line 643"/>
            <p:cNvSpPr>
              <a:spLocks noChangeShapeType="1"/>
            </p:cNvSpPr>
            <p:nvPr/>
          </p:nvSpPr>
          <p:spPr bwMode="auto">
            <a:xfrm>
              <a:off x="4011" y="2893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2" name="Line 645"/>
            <p:cNvSpPr>
              <a:spLocks noChangeShapeType="1"/>
            </p:cNvSpPr>
            <p:nvPr/>
          </p:nvSpPr>
          <p:spPr bwMode="auto">
            <a:xfrm>
              <a:off x="4011" y="3011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4" name="Line 647"/>
            <p:cNvSpPr>
              <a:spLocks noChangeShapeType="1"/>
            </p:cNvSpPr>
            <p:nvPr/>
          </p:nvSpPr>
          <p:spPr bwMode="auto">
            <a:xfrm>
              <a:off x="4011" y="3130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5" name="Rectangle 648"/>
            <p:cNvSpPr>
              <a:spLocks noChangeArrowheads="1"/>
            </p:cNvSpPr>
            <p:nvPr/>
          </p:nvSpPr>
          <p:spPr bwMode="auto">
            <a:xfrm>
              <a:off x="3898" y="3089"/>
              <a:ext cx="12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06" name="Line 649"/>
            <p:cNvSpPr>
              <a:spLocks noChangeShapeType="1"/>
            </p:cNvSpPr>
            <p:nvPr/>
          </p:nvSpPr>
          <p:spPr bwMode="auto">
            <a:xfrm>
              <a:off x="4011" y="3249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8" name="Line 651"/>
            <p:cNvSpPr>
              <a:spLocks noChangeShapeType="1"/>
            </p:cNvSpPr>
            <p:nvPr/>
          </p:nvSpPr>
          <p:spPr bwMode="auto">
            <a:xfrm>
              <a:off x="4011" y="3368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0" name="Line 653"/>
            <p:cNvSpPr>
              <a:spLocks noChangeShapeType="1"/>
            </p:cNvSpPr>
            <p:nvPr/>
          </p:nvSpPr>
          <p:spPr bwMode="auto">
            <a:xfrm>
              <a:off x="4011" y="3487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2" name="Line 655"/>
            <p:cNvSpPr>
              <a:spLocks noChangeShapeType="1"/>
            </p:cNvSpPr>
            <p:nvPr/>
          </p:nvSpPr>
          <p:spPr bwMode="auto">
            <a:xfrm>
              <a:off x="4011" y="3605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4" name="Line 657"/>
            <p:cNvSpPr>
              <a:spLocks noChangeShapeType="1"/>
            </p:cNvSpPr>
            <p:nvPr/>
          </p:nvSpPr>
          <p:spPr bwMode="auto">
            <a:xfrm>
              <a:off x="4011" y="3730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6" name="Rectangle 659"/>
            <p:cNvSpPr>
              <a:spLocks noChangeArrowheads="1"/>
            </p:cNvSpPr>
            <p:nvPr/>
          </p:nvSpPr>
          <p:spPr bwMode="auto">
            <a:xfrm>
              <a:off x="4035" y="2732"/>
              <a:ext cx="2681" cy="89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7" name="Rectangle 660"/>
            <p:cNvSpPr>
              <a:spLocks noChangeArrowheads="1"/>
            </p:cNvSpPr>
            <p:nvPr/>
          </p:nvSpPr>
          <p:spPr bwMode="auto">
            <a:xfrm>
              <a:off x="4035" y="2732"/>
              <a:ext cx="2681" cy="89"/>
            </a:xfrm>
            <a:prstGeom prst="rect">
              <a:avLst/>
            </a:prstGeom>
            <a:noFill/>
            <a:ln w="9525" cap="flat">
              <a:solidFill>
                <a:srgbClr val="DADAD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8" name="Rectangle 661"/>
            <p:cNvSpPr>
              <a:spLocks noChangeArrowheads="1"/>
            </p:cNvSpPr>
            <p:nvPr/>
          </p:nvSpPr>
          <p:spPr bwMode="auto">
            <a:xfrm>
              <a:off x="5337" y="2739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19" name="Freeform 662"/>
            <p:cNvSpPr>
              <a:spLocks noEditPoints="1"/>
            </p:cNvSpPr>
            <p:nvPr/>
          </p:nvSpPr>
          <p:spPr bwMode="auto">
            <a:xfrm>
              <a:off x="4032" y="2818"/>
              <a:ext cx="2687" cy="1064"/>
            </a:xfrm>
            <a:custGeom>
              <a:avLst/>
              <a:gdLst>
                <a:gd name="T0" fmla="*/ 0 w 2687"/>
                <a:gd name="T1" fmla="*/ 0 h 1064"/>
                <a:gd name="T2" fmla="*/ 0 w 2687"/>
                <a:gd name="T3" fmla="*/ 0 h 1064"/>
                <a:gd name="T4" fmla="*/ 2687 w 2687"/>
                <a:gd name="T5" fmla="*/ 0 h 1064"/>
                <a:gd name="T6" fmla="*/ 2687 w 2687"/>
                <a:gd name="T7" fmla="*/ 0 h 1064"/>
                <a:gd name="T8" fmla="*/ 2687 w 2687"/>
                <a:gd name="T9" fmla="*/ 1064 h 1064"/>
                <a:gd name="T10" fmla="*/ 2687 w 2687"/>
                <a:gd name="T11" fmla="*/ 1064 h 1064"/>
                <a:gd name="T12" fmla="*/ 0 w 2687"/>
                <a:gd name="T13" fmla="*/ 1064 h 1064"/>
                <a:gd name="T14" fmla="*/ 0 w 2687"/>
                <a:gd name="T15" fmla="*/ 1064 h 1064"/>
                <a:gd name="T16" fmla="*/ 0 w 2687"/>
                <a:gd name="T17" fmla="*/ 0 h 1064"/>
                <a:gd name="T18" fmla="*/ 6 w 2687"/>
                <a:gd name="T19" fmla="*/ 6 h 1064"/>
                <a:gd name="T20" fmla="*/ 6 w 2687"/>
                <a:gd name="T21" fmla="*/ 6 h 1064"/>
                <a:gd name="T22" fmla="*/ 2681 w 2687"/>
                <a:gd name="T23" fmla="*/ 6 h 1064"/>
                <a:gd name="T24" fmla="*/ 2681 w 2687"/>
                <a:gd name="T25" fmla="*/ 6 h 1064"/>
                <a:gd name="T26" fmla="*/ 2681 w 2687"/>
                <a:gd name="T27" fmla="*/ 1058 h 1064"/>
                <a:gd name="T28" fmla="*/ 2681 w 2687"/>
                <a:gd name="T29" fmla="*/ 1058 h 1064"/>
                <a:gd name="T30" fmla="*/ 6 w 2687"/>
                <a:gd name="T31" fmla="*/ 1058 h 1064"/>
                <a:gd name="T32" fmla="*/ 6 w 2687"/>
                <a:gd name="T33" fmla="*/ 1058 h 1064"/>
                <a:gd name="T34" fmla="*/ 6 w 2687"/>
                <a:gd name="T35" fmla="*/ 6 h 1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87" h="1064">
                  <a:moveTo>
                    <a:pt x="0" y="0"/>
                  </a:moveTo>
                  <a:lnTo>
                    <a:pt x="0" y="0"/>
                  </a:lnTo>
                  <a:lnTo>
                    <a:pt x="2687" y="0"/>
                  </a:lnTo>
                  <a:lnTo>
                    <a:pt x="2687" y="0"/>
                  </a:lnTo>
                  <a:lnTo>
                    <a:pt x="2687" y="1064"/>
                  </a:lnTo>
                  <a:lnTo>
                    <a:pt x="2687" y="1064"/>
                  </a:lnTo>
                  <a:lnTo>
                    <a:pt x="0" y="1064"/>
                  </a:lnTo>
                  <a:lnTo>
                    <a:pt x="0" y="1064"/>
                  </a:lnTo>
                  <a:lnTo>
                    <a:pt x="0" y="0"/>
                  </a:lnTo>
                  <a:close/>
                  <a:moveTo>
                    <a:pt x="6" y="6"/>
                  </a:moveTo>
                  <a:lnTo>
                    <a:pt x="6" y="6"/>
                  </a:lnTo>
                  <a:lnTo>
                    <a:pt x="2681" y="6"/>
                  </a:lnTo>
                  <a:lnTo>
                    <a:pt x="2681" y="6"/>
                  </a:lnTo>
                  <a:lnTo>
                    <a:pt x="2681" y="1058"/>
                  </a:lnTo>
                  <a:lnTo>
                    <a:pt x="2681" y="1058"/>
                  </a:lnTo>
                  <a:lnTo>
                    <a:pt x="6" y="1058"/>
                  </a:lnTo>
                  <a:lnTo>
                    <a:pt x="6" y="1058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DADA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0" name="Rectangle 663"/>
            <p:cNvSpPr>
              <a:spLocks noChangeArrowheads="1"/>
            </p:cNvSpPr>
            <p:nvPr/>
          </p:nvSpPr>
          <p:spPr bwMode="auto">
            <a:xfrm>
              <a:off x="4148" y="3136"/>
              <a:ext cx="161" cy="369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688" name="Picture 664"/>
            <p:cNvPicPr>
              <a:picLocks noChangeAspect="1" noChangeArrowheads="1"/>
            </p:cNvPicPr>
            <p:nvPr/>
          </p:nvPicPr>
          <p:blipFill>
            <a:blip r:embed="rId14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8" y="3136"/>
              <a:ext cx="161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21" name="Rectangle 665"/>
            <p:cNvSpPr>
              <a:spLocks noChangeArrowheads="1"/>
            </p:cNvSpPr>
            <p:nvPr/>
          </p:nvSpPr>
          <p:spPr bwMode="auto">
            <a:xfrm>
              <a:off x="4148" y="3136"/>
              <a:ext cx="161" cy="369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2" name="Rectangle 666"/>
            <p:cNvSpPr>
              <a:spLocks noChangeArrowheads="1"/>
            </p:cNvSpPr>
            <p:nvPr/>
          </p:nvSpPr>
          <p:spPr bwMode="auto">
            <a:xfrm>
              <a:off x="4142" y="3136"/>
              <a:ext cx="6" cy="3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3" name="Rectangle 667"/>
            <p:cNvSpPr>
              <a:spLocks noChangeArrowheads="1"/>
            </p:cNvSpPr>
            <p:nvPr/>
          </p:nvSpPr>
          <p:spPr bwMode="auto">
            <a:xfrm>
              <a:off x="4362" y="3136"/>
              <a:ext cx="161" cy="333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692" name="Picture 668"/>
            <p:cNvPicPr>
              <a:picLocks noChangeAspect="1" noChangeArrowheads="1"/>
            </p:cNvPicPr>
            <p:nvPr/>
          </p:nvPicPr>
          <p:blipFill>
            <a:blip r:embed="rId14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2" y="3136"/>
              <a:ext cx="161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24" name="Rectangle 669"/>
            <p:cNvSpPr>
              <a:spLocks noChangeArrowheads="1"/>
            </p:cNvSpPr>
            <p:nvPr/>
          </p:nvSpPr>
          <p:spPr bwMode="auto">
            <a:xfrm>
              <a:off x="4362" y="3136"/>
              <a:ext cx="161" cy="333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5" name="Rectangle 670"/>
            <p:cNvSpPr>
              <a:spLocks noChangeArrowheads="1"/>
            </p:cNvSpPr>
            <p:nvPr/>
          </p:nvSpPr>
          <p:spPr bwMode="auto">
            <a:xfrm>
              <a:off x="4356" y="3136"/>
              <a:ext cx="6" cy="33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6" name="Rectangle 671"/>
            <p:cNvSpPr>
              <a:spLocks noChangeArrowheads="1"/>
            </p:cNvSpPr>
            <p:nvPr/>
          </p:nvSpPr>
          <p:spPr bwMode="auto">
            <a:xfrm>
              <a:off x="4564" y="3136"/>
              <a:ext cx="161" cy="470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696" name="Picture 672"/>
            <p:cNvPicPr>
              <a:picLocks noChangeAspect="1" noChangeArrowheads="1"/>
            </p:cNvPicPr>
            <p:nvPr/>
          </p:nvPicPr>
          <p:blipFill>
            <a:blip r:embed="rId14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4" y="3136"/>
              <a:ext cx="161" cy="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27" name="Rectangle 673"/>
            <p:cNvSpPr>
              <a:spLocks noChangeArrowheads="1"/>
            </p:cNvSpPr>
            <p:nvPr/>
          </p:nvSpPr>
          <p:spPr bwMode="auto">
            <a:xfrm>
              <a:off x="4564" y="3136"/>
              <a:ext cx="161" cy="470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8" name="Rectangle 674"/>
            <p:cNvSpPr>
              <a:spLocks noChangeArrowheads="1"/>
            </p:cNvSpPr>
            <p:nvPr/>
          </p:nvSpPr>
          <p:spPr bwMode="auto">
            <a:xfrm>
              <a:off x="4558" y="3136"/>
              <a:ext cx="6" cy="46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9" name="Rectangle 675"/>
            <p:cNvSpPr>
              <a:spLocks noChangeArrowheads="1"/>
            </p:cNvSpPr>
            <p:nvPr/>
          </p:nvSpPr>
          <p:spPr bwMode="auto">
            <a:xfrm>
              <a:off x="4778" y="3136"/>
              <a:ext cx="161" cy="523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00" name="Picture 676"/>
            <p:cNvPicPr>
              <a:picLocks noChangeAspect="1" noChangeArrowheads="1"/>
            </p:cNvPicPr>
            <p:nvPr/>
          </p:nvPicPr>
          <p:blipFill>
            <a:blip r:embed="rId14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8" y="3136"/>
              <a:ext cx="161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30" name="Rectangle 677"/>
            <p:cNvSpPr>
              <a:spLocks noChangeArrowheads="1"/>
            </p:cNvSpPr>
            <p:nvPr/>
          </p:nvSpPr>
          <p:spPr bwMode="auto">
            <a:xfrm>
              <a:off x="4778" y="3136"/>
              <a:ext cx="161" cy="523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1" name="Rectangle 678"/>
            <p:cNvSpPr>
              <a:spLocks noChangeArrowheads="1"/>
            </p:cNvSpPr>
            <p:nvPr/>
          </p:nvSpPr>
          <p:spPr bwMode="auto">
            <a:xfrm>
              <a:off x="4772" y="3136"/>
              <a:ext cx="6" cy="52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2" name="Rectangle 679"/>
            <p:cNvSpPr>
              <a:spLocks noChangeArrowheads="1"/>
            </p:cNvSpPr>
            <p:nvPr/>
          </p:nvSpPr>
          <p:spPr bwMode="auto">
            <a:xfrm>
              <a:off x="4980" y="3136"/>
              <a:ext cx="161" cy="565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04" name="Picture 680"/>
            <p:cNvPicPr>
              <a:picLocks noChangeAspect="1" noChangeArrowheads="1"/>
            </p:cNvPicPr>
            <p:nvPr/>
          </p:nvPicPr>
          <p:blipFill>
            <a:blip r:embed="rId14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" y="3136"/>
              <a:ext cx="161" cy="5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33" name="Rectangle 681"/>
            <p:cNvSpPr>
              <a:spLocks noChangeArrowheads="1"/>
            </p:cNvSpPr>
            <p:nvPr/>
          </p:nvSpPr>
          <p:spPr bwMode="auto">
            <a:xfrm>
              <a:off x="4980" y="3136"/>
              <a:ext cx="161" cy="565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4" name="Rectangle 682"/>
            <p:cNvSpPr>
              <a:spLocks noChangeArrowheads="1"/>
            </p:cNvSpPr>
            <p:nvPr/>
          </p:nvSpPr>
          <p:spPr bwMode="auto">
            <a:xfrm>
              <a:off x="4974" y="3136"/>
              <a:ext cx="6" cy="56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5" name="Rectangle 683"/>
            <p:cNvSpPr>
              <a:spLocks noChangeArrowheads="1"/>
            </p:cNvSpPr>
            <p:nvPr/>
          </p:nvSpPr>
          <p:spPr bwMode="auto">
            <a:xfrm>
              <a:off x="5194" y="3136"/>
              <a:ext cx="161" cy="291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08" name="Picture 684"/>
            <p:cNvPicPr>
              <a:picLocks noChangeAspect="1" noChangeArrowheads="1"/>
            </p:cNvPicPr>
            <p:nvPr/>
          </p:nvPicPr>
          <p:blipFill>
            <a:blip r:embed="rId14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4" y="3136"/>
              <a:ext cx="16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64" name="Rectangle 685"/>
            <p:cNvSpPr>
              <a:spLocks noChangeArrowheads="1"/>
            </p:cNvSpPr>
            <p:nvPr/>
          </p:nvSpPr>
          <p:spPr bwMode="auto">
            <a:xfrm>
              <a:off x="5194" y="3136"/>
              <a:ext cx="161" cy="291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5" name="Rectangle 686"/>
            <p:cNvSpPr>
              <a:spLocks noChangeArrowheads="1"/>
            </p:cNvSpPr>
            <p:nvPr/>
          </p:nvSpPr>
          <p:spPr bwMode="auto">
            <a:xfrm>
              <a:off x="5188" y="3136"/>
              <a:ext cx="6" cy="29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6" name="Rectangle 687"/>
            <p:cNvSpPr>
              <a:spLocks noChangeArrowheads="1"/>
            </p:cNvSpPr>
            <p:nvPr/>
          </p:nvSpPr>
          <p:spPr bwMode="auto">
            <a:xfrm>
              <a:off x="5408" y="3136"/>
              <a:ext cx="161" cy="250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12" name="Picture 688"/>
            <p:cNvPicPr>
              <a:picLocks noChangeAspect="1" noChangeArrowheads="1"/>
            </p:cNvPicPr>
            <p:nvPr/>
          </p:nvPicPr>
          <p:blipFill>
            <a:blip r:embed="rId14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08" y="3136"/>
              <a:ext cx="16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67" name="Rectangle 689"/>
            <p:cNvSpPr>
              <a:spLocks noChangeArrowheads="1"/>
            </p:cNvSpPr>
            <p:nvPr/>
          </p:nvSpPr>
          <p:spPr bwMode="auto">
            <a:xfrm>
              <a:off x="5408" y="3136"/>
              <a:ext cx="161" cy="250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8" name="Rectangle 690"/>
            <p:cNvSpPr>
              <a:spLocks noChangeArrowheads="1"/>
            </p:cNvSpPr>
            <p:nvPr/>
          </p:nvSpPr>
          <p:spPr bwMode="auto">
            <a:xfrm>
              <a:off x="5402" y="3136"/>
              <a:ext cx="6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9" name="Rectangle 691"/>
            <p:cNvSpPr>
              <a:spLocks noChangeArrowheads="1"/>
            </p:cNvSpPr>
            <p:nvPr/>
          </p:nvSpPr>
          <p:spPr bwMode="auto">
            <a:xfrm>
              <a:off x="5610" y="3136"/>
              <a:ext cx="161" cy="125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16" name="Picture 692"/>
            <p:cNvPicPr>
              <a:picLocks noChangeAspect="1" noChangeArrowheads="1"/>
            </p:cNvPicPr>
            <p:nvPr/>
          </p:nvPicPr>
          <p:blipFill>
            <a:blip r:embed="rId14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0" y="3136"/>
              <a:ext cx="161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0" name="Rectangle 693"/>
            <p:cNvSpPr>
              <a:spLocks noChangeArrowheads="1"/>
            </p:cNvSpPr>
            <p:nvPr/>
          </p:nvSpPr>
          <p:spPr bwMode="auto">
            <a:xfrm>
              <a:off x="5610" y="3136"/>
              <a:ext cx="161" cy="125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1" name="Rectangle 694"/>
            <p:cNvSpPr>
              <a:spLocks noChangeArrowheads="1"/>
            </p:cNvSpPr>
            <p:nvPr/>
          </p:nvSpPr>
          <p:spPr bwMode="auto">
            <a:xfrm>
              <a:off x="5604" y="3136"/>
              <a:ext cx="6" cy="1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2" name="Rectangle 695"/>
            <p:cNvSpPr>
              <a:spLocks noChangeArrowheads="1"/>
            </p:cNvSpPr>
            <p:nvPr/>
          </p:nvSpPr>
          <p:spPr bwMode="auto">
            <a:xfrm>
              <a:off x="5824" y="3083"/>
              <a:ext cx="161" cy="53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20" name="Picture 696"/>
            <p:cNvPicPr>
              <a:picLocks noChangeAspect="1" noChangeArrowheads="1"/>
            </p:cNvPicPr>
            <p:nvPr/>
          </p:nvPicPr>
          <p:blipFill>
            <a:blip r:embed="rId14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24" y="3083"/>
              <a:ext cx="161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3" name="Rectangle 697"/>
            <p:cNvSpPr>
              <a:spLocks noChangeArrowheads="1"/>
            </p:cNvSpPr>
            <p:nvPr/>
          </p:nvSpPr>
          <p:spPr bwMode="auto">
            <a:xfrm>
              <a:off x="5824" y="3083"/>
              <a:ext cx="161" cy="53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4" name="Rectangle 698"/>
            <p:cNvSpPr>
              <a:spLocks noChangeArrowheads="1"/>
            </p:cNvSpPr>
            <p:nvPr/>
          </p:nvSpPr>
          <p:spPr bwMode="auto">
            <a:xfrm>
              <a:off x="5818" y="3083"/>
              <a:ext cx="6" cy="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5" name="Rectangle 699"/>
            <p:cNvSpPr>
              <a:spLocks noChangeArrowheads="1"/>
            </p:cNvSpPr>
            <p:nvPr/>
          </p:nvSpPr>
          <p:spPr bwMode="auto">
            <a:xfrm>
              <a:off x="6026" y="3011"/>
              <a:ext cx="161" cy="125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24" name="Picture 700"/>
            <p:cNvPicPr>
              <a:picLocks noChangeAspect="1" noChangeArrowheads="1"/>
            </p:cNvPicPr>
            <p:nvPr/>
          </p:nvPicPr>
          <p:blipFill>
            <a:blip r:embed="rId14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26" y="3011"/>
              <a:ext cx="161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6" name="Rectangle 701"/>
            <p:cNvSpPr>
              <a:spLocks noChangeArrowheads="1"/>
            </p:cNvSpPr>
            <p:nvPr/>
          </p:nvSpPr>
          <p:spPr bwMode="auto">
            <a:xfrm>
              <a:off x="6026" y="3011"/>
              <a:ext cx="161" cy="125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7" name="Rectangle 702"/>
            <p:cNvSpPr>
              <a:spLocks noChangeArrowheads="1"/>
            </p:cNvSpPr>
            <p:nvPr/>
          </p:nvSpPr>
          <p:spPr bwMode="auto">
            <a:xfrm>
              <a:off x="6020" y="3011"/>
              <a:ext cx="6" cy="1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8" name="Rectangle 703"/>
            <p:cNvSpPr>
              <a:spLocks noChangeArrowheads="1"/>
            </p:cNvSpPr>
            <p:nvPr/>
          </p:nvSpPr>
          <p:spPr bwMode="auto">
            <a:xfrm>
              <a:off x="6240" y="3006"/>
              <a:ext cx="161" cy="130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28" name="Picture 704"/>
            <p:cNvPicPr>
              <a:picLocks noChangeAspect="1" noChangeArrowheads="1"/>
            </p:cNvPicPr>
            <p:nvPr/>
          </p:nvPicPr>
          <p:blipFill>
            <a:blip r:embed="rId15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0" y="3005"/>
              <a:ext cx="161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9" name="Rectangle 705"/>
            <p:cNvSpPr>
              <a:spLocks noChangeArrowheads="1"/>
            </p:cNvSpPr>
            <p:nvPr/>
          </p:nvSpPr>
          <p:spPr bwMode="auto">
            <a:xfrm>
              <a:off x="6240" y="3006"/>
              <a:ext cx="161" cy="130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0" name="Rectangle 706"/>
            <p:cNvSpPr>
              <a:spLocks noChangeArrowheads="1"/>
            </p:cNvSpPr>
            <p:nvPr/>
          </p:nvSpPr>
          <p:spPr bwMode="auto">
            <a:xfrm>
              <a:off x="6234" y="3005"/>
              <a:ext cx="6" cy="1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1" name="Rectangle 707"/>
            <p:cNvSpPr>
              <a:spLocks noChangeArrowheads="1"/>
            </p:cNvSpPr>
            <p:nvPr/>
          </p:nvSpPr>
          <p:spPr bwMode="auto">
            <a:xfrm>
              <a:off x="6442" y="3047"/>
              <a:ext cx="161" cy="89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32" name="Picture 708"/>
            <p:cNvPicPr>
              <a:picLocks noChangeAspect="1" noChangeArrowheads="1"/>
            </p:cNvPicPr>
            <p:nvPr/>
          </p:nvPicPr>
          <p:blipFill>
            <a:blip r:embed="rId15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2" y="3047"/>
              <a:ext cx="161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82" name="Rectangle 709"/>
            <p:cNvSpPr>
              <a:spLocks noChangeArrowheads="1"/>
            </p:cNvSpPr>
            <p:nvPr/>
          </p:nvSpPr>
          <p:spPr bwMode="auto">
            <a:xfrm>
              <a:off x="6442" y="3047"/>
              <a:ext cx="161" cy="89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3" name="Rectangle 710"/>
            <p:cNvSpPr>
              <a:spLocks noChangeArrowheads="1"/>
            </p:cNvSpPr>
            <p:nvPr/>
          </p:nvSpPr>
          <p:spPr bwMode="auto">
            <a:xfrm>
              <a:off x="6436" y="3047"/>
              <a:ext cx="6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4" name="Line 711"/>
            <p:cNvSpPr>
              <a:spLocks noChangeShapeType="1"/>
            </p:cNvSpPr>
            <p:nvPr/>
          </p:nvSpPr>
          <p:spPr bwMode="auto">
            <a:xfrm>
              <a:off x="4035" y="3130"/>
              <a:ext cx="2681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5" name="Rectangle 712"/>
            <p:cNvSpPr>
              <a:spLocks noChangeArrowheads="1"/>
            </p:cNvSpPr>
            <p:nvPr/>
          </p:nvSpPr>
          <p:spPr bwMode="auto">
            <a:xfrm>
              <a:off x="4124" y="282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37" name="Picture 713"/>
            <p:cNvPicPr>
              <a:picLocks noChangeAspect="1" noChangeArrowheads="1"/>
            </p:cNvPicPr>
            <p:nvPr/>
          </p:nvPicPr>
          <p:blipFill>
            <a:blip r:embed="rId15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2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86" name="Rectangle 714"/>
            <p:cNvSpPr>
              <a:spLocks noChangeArrowheads="1"/>
            </p:cNvSpPr>
            <p:nvPr/>
          </p:nvSpPr>
          <p:spPr bwMode="auto">
            <a:xfrm>
              <a:off x="4124" y="282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7" name="Rectangle 715"/>
            <p:cNvSpPr>
              <a:spLocks noChangeArrowheads="1"/>
            </p:cNvSpPr>
            <p:nvPr/>
          </p:nvSpPr>
          <p:spPr bwMode="auto">
            <a:xfrm>
              <a:off x="4124" y="2827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40" name="Picture 716"/>
            <p:cNvPicPr>
              <a:picLocks noChangeAspect="1" noChangeArrowheads="1"/>
            </p:cNvPicPr>
            <p:nvPr/>
          </p:nvPicPr>
          <p:blipFill>
            <a:blip r:embed="rId15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2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89" name="Rectangle 717"/>
            <p:cNvSpPr>
              <a:spLocks noChangeArrowheads="1"/>
            </p:cNvSpPr>
            <p:nvPr/>
          </p:nvSpPr>
          <p:spPr bwMode="auto">
            <a:xfrm>
              <a:off x="4124" y="2827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" name="Rectangle 718"/>
            <p:cNvSpPr>
              <a:spLocks noChangeArrowheads="1"/>
            </p:cNvSpPr>
            <p:nvPr/>
          </p:nvSpPr>
          <p:spPr bwMode="auto">
            <a:xfrm>
              <a:off x="4124" y="283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43" name="Picture 719"/>
            <p:cNvPicPr>
              <a:picLocks noChangeAspect="1" noChangeArrowheads="1"/>
            </p:cNvPicPr>
            <p:nvPr/>
          </p:nvPicPr>
          <p:blipFill>
            <a:blip r:embed="rId15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3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91" name="Rectangle 720"/>
            <p:cNvSpPr>
              <a:spLocks noChangeArrowheads="1"/>
            </p:cNvSpPr>
            <p:nvPr/>
          </p:nvSpPr>
          <p:spPr bwMode="auto">
            <a:xfrm>
              <a:off x="4124" y="283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3" name="Rectangle 721"/>
            <p:cNvSpPr>
              <a:spLocks noChangeArrowheads="1"/>
            </p:cNvSpPr>
            <p:nvPr/>
          </p:nvSpPr>
          <p:spPr bwMode="auto">
            <a:xfrm>
              <a:off x="4124" y="283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46" name="Picture 722"/>
            <p:cNvPicPr>
              <a:picLocks noChangeAspect="1" noChangeArrowheads="1"/>
            </p:cNvPicPr>
            <p:nvPr/>
          </p:nvPicPr>
          <p:blipFill>
            <a:blip r:embed="rId15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3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94" name="Rectangle 723"/>
            <p:cNvSpPr>
              <a:spLocks noChangeArrowheads="1"/>
            </p:cNvSpPr>
            <p:nvPr/>
          </p:nvSpPr>
          <p:spPr bwMode="auto">
            <a:xfrm>
              <a:off x="4124" y="283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5" name="Rectangle 724"/>
            <p:cNvSpPr>
              <a:spLocks noChangeArrowheads="1"/>
            </p:cNvSpPr>
            <p:nvPr/>
          </p:nvSpPr>
          <p:spPr bwMode="auto">
            <a:xfrm>
              <a:off x="4124" y="284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49" name="Picture 725"/>
            <p:cNvPicPr>
              <a:picLocks noChangeAspect="1" noChangeArrowheads="1"/>
            </p:cNvPicPr>
            <p:nvPr/>
          </p:nvPicPr>
          <p:blipFill>
            <a:blip r:embed="rId15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4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97" name="Rectangle 726"/>
            <p:cNvSpPr>
              <a:spLocks noChangeArrowheads="1"/>
            </p:cNvSpPr>
            <p:nvPr/>
          </p:nvSpPr>
          <p:spPr bwMode="auto">
            <a:xfrm>
              <a:off x="4124" y="284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8" name="Rectangle 727"/>
            <p:cNvSpPr>
              <a:spLocks noChangeArrowheads="1"/>
            </p:cNvSpPr>
            <p:nvPr/>
          </p:nvSpPr>
          <p:spPr bwMode="auto">
            <a:xfrm>
              <a:off x="4124" y="285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52" name="Picture 728"/>
            <p:cNvPicPr>
              <a:picLocks noChangeAspect="1" noChangeArrowheads="1"/>
            </p:cNvPicPr>
            <p:nvPr/>
          </p:nvPicPr>
          <p:blipFill>
            <a:blip r:embed="rId15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5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99" name="Rectangle 729"/>
            <p:cNvSpPr>
              <a:spLocks noChangeArrowheads="1"/>
            </p:cNvSpPr>
            <p:nvPr/>
          </p:nvSpPr>
          <p:spPr bwMode="auto">
            <a:xfrm>
              <a:off x="4124" y="285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1" name="Rectangle 730"/>
            <p:cNvSpPr>
              <a:spLocks noChangeArrowheads="1"/>
            </p:cNvSpPr>
            <p:nvPr/>
          </p:nvSpPr>
          <p:spPr bwMode="auto">
            <a:xfrm>
              <a:off x="4124" y="285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55" name="Picture 731"/>
            <p:cNvPicPr>
              <a:picLocks noChangeAspect="1" noChangeArrowheads="1"/>
            </p:cNvPicPr>
            <p:nvPr/>
          </p:nvPicPr>
          <p:blipFill>
            <a:blip r:embed="rId15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5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02" name="Rectangle 732"/>
            <p:cNvSpPr>
              <a:spLocks noChangeArrowheads="1"/>
            </p:cNvSpPr>
            <p:nvPr/>
          </p:nvSpPr>
          <p:spPr bwMode="auto">
            <a:xfrm>
              <a:off x="4124" y="285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3" name="Rectangle 733"/>
            <p:cNvSpPr>
              <a:spLocks noChangeArrowheads="1"/>
            </p:cNvSpPr>
            <p:nvPr/>
          </p:nvSpPr>
          <p:spPr bwMode="auto">
            <a:xfrm>
              <a:off x="4124" y="286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58" name="Picture 734"/>
            <p:cNvPicPr>
              <a:picLocks noChangeAspect="1" noChangeArrowheads="1"/>
            </p:cNvPicPr>
            <p:nvPr/>
          </p:nvPicPr>
          <p:blipFill>
            <a:blip r:embed="rId15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6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05" name="Rectangle 735"/>
            <p:cNvSpPr>
              <a:spLocks noChangeArrowheads="1"/>
            </p:cNvSpPr>
            <p:nvPr/>
          </p:nvSpPr>
          <p:spPr bwMode="auto">
            <a:xfrm>
              <a:off x="4124" y="286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6" name="Rectangle 736"/>
            <p:cNvSpPr>
              <a:spLocks noChangeArrowheads="1"/>
            </p:cNvSpPr>
            <p:nvPr/>
          </p:nvSpPr>
          <p:spPr bwMode="auto">
            <a:xfrm>
              <a:off x="4124" y="286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61" name="Picture 737"/>
            <p:cNvPicPr>
              <a:picLocks noChangeAspect="1" noChangeArrowheads="1"/>
            </p:cNvPicPr>
            <p:nvPr/>
          </p:nvPicPr>
          <p:blipFill>
            <a:blip r:embed="rId16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6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07" name="Rectangle 738"/>
            <p:cNvSpPr>
              <a:spLocks noChangeArrowheads="1"/>
            </p:cNvSpPr>
            <p:nvPr/>
          </p:nvSpPr>
          <p:spPr bwMode="auto">
            <a:xfrm>
              <a:off x="4124" y="286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9" name="Rectangle 739"/>
            <p:cNvSpPr>
              <a:spLocks noChangeArrowheads="1"/>
            </p:cNvSpPr>
            <p:nvPr/>
          </p:nvSpPr>
          <p:spPr bwMode="auto">
            <a:xfrm>
              <a:off x="4124" y="287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64" name="Picture 740"/>
            <p:cNvPicPr>
              <a:picLocks noChangeAspect="1" noChangeArrowheads="1"/>
            </p:cNvPicPr>
            <p:nvPr/>
          </p:nvPicPr>
          <p:blipFill>
            <a:blip r:embed="rId16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7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10" name="Rectangle 741"/>
            <p:cNvSpPr>
              <a:spLocks noChangeArrowheads="1"/>
            </p:cNvSpPr>
            <p:nvPr/>
          </p:nvSpPr>
          <p:spPr bwMode="auto">
            <a:xfrm>
              <a:off x="4124" y="287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1" name="Rectangle 742"/>
            <p:cNvSpPr>
              <a:spLocks noChangeArrowheads="1"/>
            </p:cNvSpPr>
            <p:nvPr/>
          </p:nvSpPr>
          <p:spPr bwMode="auto">
            <a:xfrm>
              <a:off x="4124" y="2881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67" name="Picture 743"/>
            <p:cNvPicPr>
              <a:picLocks noChangeAspect="1" noChangeArrowheads="1"/>
            </p:cNvPicPr>
            <p:nvPr/>
          </p:nvPicPr>
          <p:blipFill>
            <a:blip r:embed="rId16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8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13" name="Rectangle 744"/>
            <p:cNvSpPr>
              <a:spLocks noChangeArrowheads="1"/>
            </p:cNvSpPr>
            <p:nvPr/>
          </p:nvSpPr>
          <p:spPr bwMode="auto">
            <a:xfrm>
              <a:off x="4124" y="2881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4" name="Rectangle 745"/>
            <p:cNvSpPr>
              <a:spLocks noChangeArrowheads="1"/>
            </p:cNvSpPr>
            <p:nvPr/>
          </p:nvSpPr>
          <p:spPr bwMode="auto">
            <a:xfrm>
              <a:off x="4124" y="288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70" name="Picture 746"/>
            <p:cNvPicPr>
              <a:picLocks noChangeAspect="1" noChangeArrowheads="1"/>
            </p:cNvPicPr>
            <p:nvPr/>
          </p:nvPicPr>
          <p:blipFill>
            <a:blip r:embed="rId16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8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15" name="Rectangle 747"/>
            <p:cNvSpPr>
              <a:spLocks noChangeArrowheads="1"/>
            </p:cNvSpPr>
            <p:nvPr/>
          </p:nvSpPr>
          <p:spPr bwMode="auto">
            <a:xfrm>
              <a:off x="4124" y="288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7" name="Rectangle 748"/>
            <p:cNvSpPr>
              <a:spLocks noChangeArrowheads="1"/>
            </p:cNvSpPr>
            <p:nvPr/>
          </p:nvSpPr>
          <p:spPr bwMode="auto">
            <a:xfrm>
              <a:off x="4124" y="289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73" name="Picture 749"/>
            <p:cNvPicPr>
              <a:picLocks noChangeAspect="1" noChangeArrowheads="1"/>
            </p:cNvPicPr>
            <p:nvPr/>
          </p:nvPicPr>
          <p:blipFill>
            <a:blip r:embed="rId16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9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18" name="Rectangle 750"/>
            <p:cNvSpPr>
              <a:spLocks noChangeArrowheads="1"/>
            </p:cNvSpPr>
            <p:nvPr/>
          </p:nvSpPr>
          <p:spPr bwMode="auto">
            <a:xfrm>
              <a:off x="4124" y="289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9" name="Rectangle 751"/>
            <p:cNvSpPr>
              <a:spLocks noChangeArrowheads="1"/>
            </p:cNvSpPr>
            <p:nvPr/>
          </p:nvSpPr>
          <p:spPr bwMode="auto">
            <a:xfrm>
              <a:off x="4124" y="289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76" name="Picture 752"/>
            <p:cNvPicPr>
              <a:picLocks noChangeAspect="1" noChangeArrowheads="1"/>
            </p:cNvPicPr>
            <p:nvPr/>
          </p:nvPicPr>
          <p:blipFill>
            <a:blip r:embed="rId16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89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21" name="Rectangle 753"/>
            <p:cNvSpPr>
              <a:spLocks noChangeArrowheads="1"/>
            </p:cNvSpPr>
            <p:nvPr/>
          </p:nvSpPr>
          <p:spPr bwMode="auto">
            <a:xfrm>
              <a:off x="4124" y="289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2" name="Rectangle 754"/>
            <p:cNvSpPr>
              <a:spLocks noChangeArrowheads="1"/>
            </p:cNvSpPr>
            <p:nvPr/>
          </p:nvSpPr>
          <p:spPr bwMode="auto">
            <a:xfrm>
              <a:off x="4124" y="2905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79" name="Picture 755"/>
            <p:cNvPicPr>
              <a:picLocks noChangeAspect="1" noChangeArrowheads="1"/>
            </p:cNvPicPr>
            <p:nvPr/>
          </p:nvPicPr>
          <p:blipFill>
            <a:blip r:embed="rId16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05"/>
              <a:ext cx="2503" cy="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23" name="Rectangle 756"/>
            <p:cNvSpPr>
              <a:spLocks noChangeArrowheads="1"/>
            </p:cNvSpPr>
            <p:nvPr/>
          </p:nvSpPr>
          <p:spPr bwMode="auto">
            <a:xfrm>
              <a:off x="4124" y="2905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5" name="Rectangle 757"/>
            <p:cNvSpPr>
              <a:spLocks noChangeArrowheads="1"/>
            </p:cNvSpPr>
            <p:nvPr/>
          </p:nvSpPr>
          <p:spPr bwMode="auto">
            <a:xfrm>
              <a:off x="4124" y="291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82" name="Picture 758"/>
            <p:cNvPicPr>
              <a:picLocks noChangeAspect="1" noChangeArrowheads="1"/>
            </p:cNvPicPr>
            <p:nvPr/>
          </p:nvPicPr>
          <p:blipFill>
            <a:blip r:embed="rId16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1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26" name="Rectangle 759"/>
            <p:cNvSpPr>
              <a:spLocks noChangeArrowheads="1"/>
            </p:cNvSpPr>
            <p:nvPr/>
          </p:nvSpPr>
          <p:spPr bwMode="auto">
            <a:xfrm>
              <a:off x="4124" y="291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7" name="Rectangle 760"/>
            <p:cNvSpPr>
              <a:spLocks noChangeArrowheads="1"/>
            </p:cNvSpPr>
            <p:nvPr/>
          </p:nvSpPr>
          <p:spPr bwMode="auto">
            <a:xfrm>
              <a:off x="4124" y="291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85" name="Picture 761"/>
            <p:cNvPicPr>
              <a:picLocks noChangeAspect="1" noChangeArrowheads="1"/>
            </p:cNvPicPr>
            <p:nvPr/>
          </p:nvPicPr>
          <p:blipFill>
            <a:blip r:embed="rId16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1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29" name="Rectangle 762"/>
            <p:cNvSpPr>
              <a:spLocks noChangeArrowheads="1"/>
            </p:cNvSpPr>
            <p:nvPr/>
          </p:nvSpPr>
          <p:spPr bwMode="auto">
            <a:xfrm>
              <a:off x="4124" y="291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0" name="Rectangle 763"/>
            <p:cNvSpPr>
              <a:spLocks noChangeArrowheads="1"/>
            </p:cNvSpPr>
            <p:nvPr/>
          </p:nvSpPr>
          <p:spPr bwMode="auto">
            <a:xfrm>
              <a:off x="4124" y="292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88" name="Picture 764"/>
            <p:cNvPicPr>
              <a:picLocks noChangeAspect="1" noChangeArrowheads="1"/>
            </p:cNvPicPr>
            <p:nvPr/>
          </p:nvPicPr>
          <p:blipFill>
            <a:blip r:embed="rId16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2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31" name="Rectangle 765"/>
            <p:cNvSpPr>
              <a:spLocks noChangeArrowheads="1"/>
            </p:cNvSpPr>
            <p:nvPr/>
          </p:nvSpPr>
          <p:spPr bwMode="auto">
            <a:xfrm>
              <a:off x="4124" y="292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3" name="Rectangle 766"/>
            <p:cNvSpPr>
              <a:spLocks noChangeArrowheads="1"/>
            </p:cNvSpPr>
            <p:nvPr/>
          </p:nvSpPr>
          <p:spPr bwMode="auto">
            <a:xfrm>
              <a:off x="4124" y="292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91" name="Picture 767"/>
            <p:cNvPicPr>
              <a:picLocks noChangeAspect="1" noChangeArrowheads="1"/>
            </p:cNvPicPr>
            <p:nvPr/>
          </p:nvPicPr>
          <p:blipFill>
            <a:blip r:embed="rId17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2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34" name="Rectangle 768"/>
            <p:cNvSpPr>
              <a:spLocks noChangeArrowheads="1"/>
            </p:cNvSpPr>
            <p:nvPr/>
          </p:nvSpPr>
          <p:spPr bwMode="auto">
            <a:xfrm>
              <a:off x="4124" y="292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5" name="Rectangle 769"/>
            <p:cNvSpPr>
              <a:spLocks noChangeArrowheads="1"/>
            </p:cNvSpPr>
            <p:nvPr/>
          </p:nvSpPr>
          <p:spPr bwMode="auto">
            <a:xfrm>
              <a:off x="4124" y="293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94" name="Picture 770"/>
            <p:cNvPicPr>
              <a:picLocks noChangeAspect="1" noChangeArrowheads="1"/>
            </p:cNvPicPr>
            <p:nvPr/>
          </p:nvPicPr>
          <p:blipFill>
            <a:blip r:embed="rId17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3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36" name="Rectangle 771"/>
            <p:cNvSpPr>
              <a:spLocks noChangeArrowheads="1"/>
            </p:cNvSpPr>
            <p:nvPr/>
          </p:nvSpPr>
          <p:spPr bwMode="auto">
            <a:xfrm>
              <a:off x="4124" y="293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8" name="Rectangle 772"/>
            <p:cNvSpPr>
              <a:spLocks noChangeArrowheads="1"/>
            </p:cNvSpPr>
            <p:nvPr/>
          </p:nvSpPr>
          <p:spPr bwMode="auto">
            <a:xfrm>
              <a:off x="4124" y="294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97" name="Picture 773"/>
            <p:cNvPicPr>
              <a:picLocks noChangeAspect="1" noChangeArrowheads="1"/>
            </p:cNvPicPr>
            <p:nvPr/>
          </p:nvPicPr>
          <p:blipFill>
            <a:blip r:embed="rId17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4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39" name="Rectangle 774"/>
            <p:cNvSpPr>
              <a:spLocks noChangeArrowheads="1"/>
            </p:cNvSpPr>
            <p:nvPr/>
          </p:nvSpPr>
          <p:spPr bwMode="auto">
            <a:xfrm>
              <a:off x="4124" y="294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1" name="Rectangle 775"/>
            <p:cNvSpPr>
              <a:spLocks noChangeArrowheads="1"/>
            </p:cNvSpPr>
            <p:nvPr/>
          </p:nvSpPr>
          <p:spPr bwMode="auto">
            <a:xfrm>
              <a:off x="4124" y="2946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00" name="Picture 776"/>
            <p:cNvPicPr>
              <a:picLocks noChangeAspect="1" noChangeArrowheads="1"/>
            </p:cNvPicPr>
            <p:nvPr/>
          </p:nvPicPr>
          <p:blipFill>
            <a:blip r:embed="rId17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4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" name="Rectangle 777"/>
            <p:cNvSpPr>
              <a:spLocks noChangeArrowheads="1"/>
            </p:cNvSpPr>
            <p:nvPr/>
          </p:nvSpPr>
          <p:spPr bwMode="auto">
            <a:xfrm>
              <a:off x="4124" y="2946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4" name="Rectangle 778"/>
            <p:cNvSpPr>
              <a:spLocks noChangeArrowheads="1"/>
            </p:cNvSpPr>
            <p:nvPr/>
          </p:nvSpPr>
          <p:spPr bwMode="auto">
            <a:xfrm>
              <a:off x="4124" y="295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03" name="Picture 779"/>
            <p:cNvPicPr>
              <a:picLocks noChangeAspect="1" noChangeArrowheads="1"/>
            </p:cNvPicPr>
            <p:nvPr/>
          </p:nvPicPr>
          <p:blipFill>
            <a:blip r:embed="rId17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5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5" name="Rectangle 780"/>
            <p:cNvSpPr>
              <a:spLocks noChangeArrowheads="1"/>
            </p:cNvSpPr>
            <p:nvPr/>
          </p:nvSpPr>
          <p:spPr bwMode="auto">
            <a:xfrm>
              <a:off x="4124" y="295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7" name="Rectangle 781"/>
            <p:cNvSpPr>
              <a:spLocks noChangeArrowheads="1"/>
            </p:cNvSpPr>
            <p:nvPr/>
          </p:nvSpPr>
          <p:spPr bwMode="auto">
            <a:xfrm>
              <a:off x="4124" y="295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06" name="Picture 782"/>
            <p:cNvPicPr>
              <a:picLocks noChangeAspect="1" noChangeArrowheads="1"/>
            </p:cNvPicPr>
            <p:nvPr/>
          </p:nvPicPr>
          <p:blipFill>
            <a:blip r:embed="rId17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5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8" name="Rectangle 783"/>
            <p:cNvSpPr>
              <a:spLocks noChangeArrowheads="1"/>
            </p:cNvSpPr>
            <p:nvPr/>
          </p:nvSpPr>
          <p:spPr bwMode="auto">
            <a:xfrm>
              <a:off x="4124" y="295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0" name="Rectangle 784"/>
            <p:cNvSpPr>
              <a:spLocks noChangeArrowheads="1"/>
            </p:cNvSpPr>
            <p:nvPr/>
          </p:nvSpPr>
          <p:spPr bwMode="auto">
            <a:xfrm>
              <a:off x="4124" y="296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09" name="Picture 785"/>
            <p:cNvPicPr>
              <a:picLocks noChangeAspect="1" noChangeArrowheads="1"/>
            </p:cNvPicPr>
            <p:nvPr/>
          </p:nvPicPr>
          <p:blipFill>
            <a:blip r:embed="rId17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6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51" name="Rectangle 786"/>
            <p:cNvSpPr>
              <a:spLocks noChangeArrowheads="1"/>
            </p:cNvSpPr>
            <p:nvPr/>
          </p:nvSpPr>
          <p:spPr bwMode="auto">
            <a:xfrm>
              <a:off x="4124" y="296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3" name="Rectangle 787"/>
            <p:cNvSpPr>
              <a:spLocks noChangeArrowheads="1"/>
            </p:cNvSpPr>
            <p:nvPr/>
          </p:nvSpPr>
          <p:spPr bwMode="auto">
            <a:xfrm>
              <a:off x="4124" y="297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12" name="Picture 788"/>
            <p:cNvPicPr>
              <a:picLocks noChangeAspect="1" noChangeArrowheads="1"/>
            </p:cNvPicPr>
            <p:nvPr/>
          </p:nvPicPr>
          <p:blipFill>
            <a:blip r:embed="rId17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7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54" name="Rectangle 789"/>
            <p:cNvSpPr>
              <a:spLocks noChangeArrowheads="1"/>
            </p:cNvSpPr>
            <p:nvPr/>
          </p:nvSpPr>
          <p:spPr bwMode="auto">
            <a:xfrm>
              <a:off x="4124" y="297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6" name="Rectangle 790"/>
            <p:cNvSpPr>
              <a:spLocks noChangeArrowheads="1"/>
            </p:cNvSpPr>
            <p:nvPr/>
          </p:nvSpPr>
          <p:spPr bwMode="auto">
            <a:xfrm>
              <a:off x="4124" y="297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15" name="Picture 791"/>
            <p:cNvPicPr>
              <a:picLocks noChangeAspect="1" noChangeArrowheads="1"/>
            </p:cNvPicPr>
            <p:nvPr/>
          </p:nvPicPr>
          <p:blipFill>
            <a:blip r:embed="rId17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7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57" name="Rectangle 792"/>
            <p:cNvSpPr>
              <a:spLocks noChangeArrowheads="1"/>
            </p:cNvSpPr>
            <p:nvPr/>
          </p:nvSpPr>
          <p:spPr bwMode="auto">
            <a:xfrm>
              <a:off x="4124" y="297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9" name="Rectangle 793"/>
            <p:cNvSpPr>
              <a:spLocks noChangeArrowheads="1"/>
            </p:cNvSpPr>
            <p:nvPr/>
          </p:nvSpPr>
          <p:spPr bwMode="auto">
            <a:xfrm>
              <a:off x="4124" y="298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18" name="Picture 794"/>
            <p:cNvPicPr>
              <a:picLocks noChangeAspect="1" noChangeArrowheads="1"/>
            </p:cNvPicPr>
            <p:nvPr/>
          </p:nvPicPr>
          <p:blipFill>
            <a:blip r:embed="rId17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8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60" name="Rectangle 795"/>
            <p:cNvSpPr>
              <a:spLocks noChangeArrowheads="1"/>
            </p:cNvSpPr>
            <p:nvPr/>
          </p:nvSpPr>
          <p:spPr bwMode="auto">
            <a:xfrm>
              <a:off x="4124" y="298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2" name="Rectangle 796"/>
            <p:cNvSpPr>
              <a:spLocks noChangeArrowheads="1"/>
            </p:cNvSpPr>
            <p:nvPr/>
          </p:nvSpPr>
          <p:spPr bwMode="auto">
            <a:xfrm>
              <a:off x="4124" y="298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21" name="Picture 797"/>
            <p:cNvPicPr>
              <a:picLocks noChangeAspect="1" noChangeArrowheads="1"/>
            </p:cNvPicPr>
            <p:nvPr/>
          </p:nvPicPr>
          <p:blipFill>
            <a:blip r:embed="rId18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8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63" name="Rectangle 798"/>
            <p:cNvSpPr>
              <a:spLocks noChangeArrowheads="1"/>
            </p:cNvSpPr>
            <p:nvPr/>
          </p:nvSpPr>
          <p:spPr bwMode="auto">
            <a:xfrm>
              <a:off x="4124" y="298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5" name="Rectangle 799"/>
            <p:cNvSpPr>
              <a:spLocks noChangeArrowheads="1"/>
            </p:cNvSpPr>
            <p:nvPr/>
          </p:nvSpPr>
          <p:spPr bwMode="auto">
            <a:xfrm>
              <a:off x="4124" y="299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66" name="Picture 800"/>
            <p:cNvPicPr>
              <a:picLocks noChangeAspect="1" noChangeArrowheads="1"/>
            </p:cNvPicPr>
            <p:nvPr/>
          </p:nvPicPr>
          <p:blipFill>
            <a:blip r:embed="rId18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299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68" name="Rectangle 801"/>
            <p:cNvSpPr>
              <a:spLocks noChangeArrowheads="1"/>
            </p:cNvSpPr>
            <p:nvPr/>
          </p:nvSpPr>
          <p:spPr bwMode="auto">
            <a:xfrm>
              <a:off x="4124" y="299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9" name="Rectangle 802"/>
            <p:cNvSpPr>
              <a:spLocks noChangeArrowheads="1"/>
            </p:cNvSpPr>
            <p:nvPr/>
          </p:nvSpPr>
          <p:spPr bwMode="auto">
            <a:xfrm>
              <a:off x="4124" y="3000"/>
              <a:ext cx="2503" cy="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71" name="Picture 803"/>
            <p:cNvPicPr>
              <a:picLocks noChangeAspect="1" noChangeArrowheads="1"/>
            </p:cNvPicPr>
            <p:nvPr/>
          </p:nvPicPr>
          <p:blipFill>
            <a:blip r:embed="rId18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000"/>
              <a:ext cx="2503" cy="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" name="Rectangle 804"/>
            <p:cNvSpPr>
              <a:spLocks noChangeArrowheads="1"/>
            </p:cNvSpPr>
            <p:nvPr/>
          </p:nvSpPr>
          <p:spPr bwMode="auto">
            <a:xfrm>
              <a:off x="4124" y="3000"/>
              <a:ext cx="2503" cy="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4" name="Rectangle 805"/>
            <p:cNvSpPr>
              <a:spLocks noChangeArrowheads="1"/>
            </p:cNvSpPr>
            <p:nvPr/>
          </p:nvSpPr>
          <p:spPr bwMode="auto">
            <a:xfrm>
              <a:off x="4124" y="3695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75" name="Picture 806"/>
            <p:cNvPicPr>
              <a:picLocks noChangeAspect="1" noChangeArrowheads="1"/>
            </p:cNvPicPr>
            <p:nvPr/>
          </p:nvPicPr>
          <p:blipFill>
            <a:blip r:embed="rId18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69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7" name="Rectangle 807"/>
            <p:cNvSpPr>
              <a:spLocks noChangeArrowheads="1"/>
            </p:cNvSpPr>
            <p:nvPr/>
          </p:nvSpPr>
          <p:spPr bwMode="auto">
            <a:xfrm>
              <a:off x="4124" y="3695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1009"/>
          <p:cNvGrpSpPr>
            <a:grpSpLocks/>
          </p:cNvGrpSpPr>
          <p:nvPr/>
        </p:nvGrpSpPr>
        <p:grpSpPr bwMode="auto">
          <a:xfrm>
            <a:off x="904875" y="895350"/>
            <a:ext cx="9794875" cy="5262563"/>
            <a:chOff x="570" y="564"/>
            <a:chExt cx="6170" cy="3315"/>
          </a:xfrm>
        </p:grpSpPr>
        <p:sp>
          <p:nvSpPr>
            <p:cNvPr id="2170" name="Rectangle 809"/>
            <p:cNvSpPr>
              <a:spLocks noChangeArrowheads="1"/>
            </p:cNvSpPr>
            <p:nvPr/>
          </p:nvSpPr>
          <p:spPr bwMode="auto">
            <a:xfrm>
              <a:off x="4124" y="3701"/>
              <a:ext cx="2503" cy="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34" name="Picture 810"/>
            <p:cNvPicPr>
              <a:picLocks noChangeAspect="1" noChangeArrowheads="1"/>
            </p:cNvPicPr>
            <p:nvPr/>
          </p:nvPicPr>
          <p:blipFill>
            <a:blip r:embed="rId18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01"/>
              <a:ext cx="2503" cy="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72" name="Rectangle 811"/>
            <p:cNvSpPr>
              <a:spLocks noChangeArrowheads="1"/>
            </p:cNvSpPr>
            <p:nvPr/>
          </p:nvSpPr>
          <p:spPr bwMode="auto">
            <a:xfrm>
              <a:off x="4124" y="3701"/>
              <a:ext cx="2503" cy="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3" name="Rectangle 812"/>
            <p:cNvSpPr>
              <a:spLocks noChangeArrowheads="1"/>
            </p:cNvSpPr>
            <p:nvPr/>
          </p:nvSpPr>
          <p:spPr bwMode="auto">
            <a:xfrm>
              <a:off x="4124" y="370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37" name="Picture 813"/>
            <p:cNvPicPr>
              <a:picLocks noChangeAspect="1" noChangeArrowheads="1"/>
            </p:cNvPicPr>
            <p:nvPr/>
          </p:nvPicPr>
          <p:blipFill>
            <a:blip r:embed="rId18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0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75" name="Rectangle 814"/>
            <p:cNvSpPr>
              <a:spLocks noChangeArrowheads="1"/>
            </p:cNvSpPr>
            <p:nvPr/>
          </p:nvSpPr>
          <p:spPr bwMode="auto">
            <a:xfrm>
              <a:off x="4124" y="370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4" name="Rectangle 815"/>
            <p:cNvSpPr>
              <a:spLocks noChangeArrowheads="1"/>
            </p:cNvSpPr>
            <p:nvPr/>
          </p:nvSpPr>
          <p:spPr bwMode="auto">
            <a:xfrm>
              <a:off x="4124" y="371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40" name="Picture 816"/>
            <p:cNvPicPr>
              <a:picLocks noChangeAspect="1" noChangeArrowheads="1"/>
            </p:cNvPicPr>
            <p:nvPr/>
          </p:nvPicPr>
          <p:blipFill>
            <a:blip r:embed="rId18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1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25" name="Rectangle 817"/>
            <p:cNvSpPr>
              <a:spLocks noChangeArrowheads="1"/>
            </p:cNvSpPr>
            <p:nvPr/>
          </p:nvSpPr>
          <p:spPr bwMode="auto">
            <a:xfrm>
              <a:off x="4124" y="371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6" name="Rectangle 818"/>
            <p:cNvSpPr>
              <a:spLocks noChangeArrowheads="1"/>
            </p:cNvSpPr>
            <p:nvPr/>
          </p:nvSpPr>
          <p:spPr bwMode="auto">
            <a:xfrm>
              <a:off x="4124" y="371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43" name="Picture 819"/>
            <p:cNvPicPr>
              <a:picLocks noChangeAspect="1" noChangeArrowheads="1"/>
            </p:cNvPicPr>
            <p:nvPr/>
          </p:nvPicPr>
          <p:blipFill>
            <a:blip r:embed="rId18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1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27" name="Rectangle 820"/>
            <p:cNvSpPr>
              <a:spLocks noChangeArrowheads="1"/>
            </p:cNvSpPr>
            <p:nvPr/>
          </p:nvSpPr>
          <p:spPr bwMode="auto">
            <a:xfrm>
              <a:off x="4124" y="371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8" name="Rectangle 821"/>
            <p:cNvSpPr>
              <a:spLocks noChangeArrowheads="1"/>
            </p:cNvSpPr>
            <p:nvPr/>
          </p:nvSpPr>
          <p:spPr bwMode="auto">
            <a:xfrm>
              <a:off x="4124" y="372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46" name="Picture 822"/>
            <p:cNvPicPr>
              <a:picLocks noChangeAspect="1" noChangeArrowheads="1"/>
            </p:cNvPicPr>
            <p:nvPr/>
          </p:nvPicPr>
          <p:blipFill>
            <a:blip r:embed="rId18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2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29" name="Rectangle 823"/>
            <p:cNvSpPr>
              <a:spLocks noChangeArrowheads="1"/>
            </p:cNvSpPr>
            <p:nvPr/>
          </p:nvSpPr>
          <p:spPr bwMode="auto">
            <a:xfrm>
              <a:off x="4124" y="372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0" name="Rectangle 824"/>
            <p:cNvSpPr>
              <a:spLocks noChangeArrowheads="1"/>
            </p:cNvSpPr>
            <p:nvPr/>
          </p:nvSpPr>
          <p:spPr bwMode="auto">
            <a:xfrm>
              <a:off x="4124" y="373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49" name="Picture 825"/>
            <p:cNvPicPr>
              <a:picLocks noChangeAspect="1" noChangeArrowheads="1"/>
            </p:cNvPicPr>
            <p:nvPr/>
          </p:nvPicPr>
          <p:blipFill>
            <a:blip r:embed="rId18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3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31" name="Rectangle 826"/>
            <p:cNvSpPr>
              <a:spLocks noChangeArrowheads="1"/>
            </p:cNvSpPr>
            <p:nvPr/>
          </p:nvSpPr>
          <p:spPr bwMode="auto">
            <a:xfrm>
              <a:off x="4124" y="373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2" name="Rectangle 827"/>
            <p:cNvSpPr>
              <a:spLocks noChangeArrowheads="1"/>
            </p:cNvSpPr>
            <p:nvPr/>
          </p:nvSpPr>
          <p:spPr bwMode="auto">
            <a:xfrm>
              <a:off x="4124" y="373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52" name="Picture 828"/>
            <p:cNvPicPr>
              <a:picLocks noChangeAspect="1" noChangeArrowheads="1"/>
            </p:cNvPicPr>
            <p:nvPr/>
          </p:nvPicPr>
          <p:blipFill>
            <a:blip r:embed="rId19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3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33" name="Rectangle 829"/>
            <p:cNvSpPr>
              <a:spLocks noChangeArrowheads="1"/>
            </p:cNvSpPr>
            <p:nvPr/>
          </p:nvSpPr>
          <p:spPr bwMode="auto">
            <a:xfrm>
              <a:off x="4124" y="373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5" name="Rectangle 830"/>
            <p:cNvSpPr>
              <a:spLocks noChangeArrowheads="1"/>
            </p:cNvSpPr>
            <p:nvPr/>
          </p:nvSpPr>
          <p:spPr bwMode="auto">
            <a:xfrm>
              <a:off x="4124" y="374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55" name="Picture 831"/>
            <p:cNvPicPr>
              <a:picLocks noChangeAspect="1" noChangeArrowheads="1"/>
            </p:cNvPicPr>
            <p:nvPr/>
          </p:nvPicPr>
          <p:blipFill>
            <a:blip r:embed="rId19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4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36" name="Rectangle 832"/>
            <p:cNvSpPr>
              <a:spLocks noChangeArrowheads="1"/>
            </p:cNvSpPr>
            <p:nvPr/>
          </p:nvSpPr>
          <p:spPr bwMode="auto">
            <a:xfrm>
              <a:off x="4124" y="374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8" name="Rectangle 833"/>
            <p:cNvSpPr>
              <a:spLocks noChangeArrowheads="1"/>
            </p:cNvSpPr>
            <p:nvPr/>
          </p:nvSpPr>
          <p:spPr bwMode="auto">
            <a:xfrm>
              <a:off x="4124" y="374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58" name="Picture 834"/>
            <p:cNvPicPr>
              <a:picLocks noChangeAspect="1" noChangeArrowheads="1"/>
            </p:cNvPicPr>
            <p:nvPr/>
          </p:nvPicPr>
          <p:blipFill>
            <a:blip r:embed="rId19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4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39" name="Rectangle 835"/>
            <p:cNvSpPr>
              <a:spLocks noChangeArrowheads="1"/>
            </p:cNvSpPr>
            <p:nvPr/>
          </p:nvSpPr>
          <p:spPr bwMode="auto">
            <a:xfrm>
              <a:off x="4124" y="374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1" name="Rectangle 836"/>
            <p:cNvSpPr>
              <a:spLocks noChangeArrowheads="1"/>
            </p:cNvSpPr>
            <p:nvPr/>
          </p:nvSpPr>
          <p:spPr bwMode="auto">
            <a:xfrm>
              <a:off x="4124" y="3754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61" name="Picture 837"/>
            <p:cNvPicPr>
              <a:picLocks noChangeAspect="1" noChangeArrowheads="1"/>
            </p:cNvPicPr>
            <p:nvPr/>
          </p:nvPicPr>
          <p:blipFill>
            <a:blip r:embed="rId19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5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2" name="Rectangle 838"/>
            <p:cNvSpPr>
              <a:spLocks noChangeArrowheads="1"/>
            </p:cNvSpPr>
            <p:nvPr/>
          </p:nvSpPr>
          <p:spPr bwMode="auto">
            <a:xfrm>
              <a:off x="4124" y="3754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4" name="Rectangle 839"/>
            <p:cNvSpPr>
              <a:spLocks noChangeArrowheads="1"/>
            </p:cNvSpPr>
            <p:nvPr/>
          </p:nvSpPr>
          <p:spPr bwMode="auto">
            <a:xfrm>
              <a:off x="4124" y="376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64" name="Picture 840"/>
            <p:cNvPicPr>
              <a:picLocks noChangeAspect="1" noChangeArrowheads="1"/>
            </p:cNvPicPr>
            <p:nvPr/>
          </p:nvPicPr>
          <p:blipFill>
            <a:blip r:embed="rId19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6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5" name="Rectangle 841"/>
            <p:cNvSpPr>
              <a:spLocks noChangeArrowheads="1"/>
            </p:cNvSpPr>
            <p:nvPr/>
          </p:nvSpPr>
          <p:spPr bwMode="auto">
            <a:xfrm>
              <a:off x="4124" y="376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" name="Rectangle 842"/>
            <p:cNvSpPr>
              <a:spLocks noChangeArrowheads="1"/>
            </p:cNvSpPr>
            <p:nvPr/>
          </p:nvSpPr>
          <p:spPr bwMode="auto">
            <a:xfrm>
              <a:off x="4124" y="376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67" name="Picture 843"/>
            <p:cNvPicPr>
              <a:picLocks noChangeAspect="1" noChangeArrowheads="1"/>
            </p:cNvPicPr>
            <p:nvPr/>
          </p:nvPicPr>
          <p:blipFill>
            <a:blip r:embed="rId19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6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8" name="Rectangle 844"/>
            <p:cNvSpPr>
              <a:spLocks noChangeArrowheads="1"/>
            </p:cNvSpPr>
            <p:nvPr/>
          </p:nvSpPr>
          <p:spPr bwMode="auto">
            <a:xfrm>
              <a:off x="4124" y="376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" name="Rectangle 845"/>
            <p:cNvSpPr>
              <a:spLocks noChangeArrowheads="1"/>
            </p:cNvSpPr>
            <p:nvPr/>
          </p:nvSpPr>
          <p:spPr bwMode="auto">
            <a:xfrm>
              <a:off x="4124" y="377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70" name="Picture 846"/>
            <p:cNvPicPr>
              <a:picLocks noChangeAspect="1" noChangeArrowheads="1"/>
            </p:cNvPicPr>
            <p:nvPr/>
          </p:nvPicPr>
          <p:blipFill>
            <a:blip r:embed="rId19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7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1" name="Rectangle 847"/>
            <p:cNvSpPr>
              <a:spLocks noChangeArrowheads="1"/>
            </p:cNvSpPr>
            <p:nvPr/>
          </p:nvSpPr>
          <p:spPr bwMode="auto">
            <a:xfrm>
              <a:off x="4124" y="377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" name="Rectangle 848"/>
            <p:cNvSpPr>
              <a:spLocks noChangeArrowheads="1"/>
            </p:cNvSpPr>
            <p:nvPr/>
          </p:nvSpPr>
          <p:spPr bwMode="auto">
            <a:xfrm>
              <a:off x="4124" y="377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73" name="Picture 849"/>
            <p:cNvPicPr>
              <a:picLocks noChangeAspect="1" noChangeArrowheads="1"/>
            </p:cNvPicPr>
            <p:nvPr/>
          </p:nvPicPr>
          <p:blipFill>
            <a:blip r:embed="rId19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7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4" name="Rectangle 850"/>
            <p:cNvSpPr>
              <a:spLocks noChangeArrowheads="1"/>
            </p:cNvSpPr>
            <p:nvPr/>
          </p:nvSpPr>
          <p:spPr bwMode="auto">
            <a:xfrm>
              <a:off x="4124" y="377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" name="Rectangle 851"/>
            <p:cNvSpPr>
              <a:spLocks noChangeArrowheads="1"/>
            </p:cNvSpPr>
            <p:nvPr/>
          </p:nvSpPr>
          <p:spPr bwMode="auto">
            <a:xfrm>
              <a:off x="4124" y="378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76" name="Picture 852"/>
            <p:cNvPicPr>
              <a:picLocks noChangeAspect="1" noChangeArrowheads="1"/>
            </p:cNvPicPr>
            <p:nvPr/>
          </p:nvPicPr>
          <p:blipFill>
            <a:blip r:embed="rId19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8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7" name="Rectangle 853"/>
            <p:cNvSpPr>
              <a:spLocks noChangeArrowheads="1"/>
            </p:cNvSpPr>
            <p:nvPr/>
          </p:nvSpPr>
          <p:spPr bwMode="auto">
            <a:xfrm>
              <a:off x="4124" y="378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9" name="Rectangle 854"/>
            <p:cNvSpPr>
              <a:spLocks noChangeArrowheads="1"/>
            </p:cNvSpPr>
            <p:nvPr/>
          </p:nvSpPr>
          <p:spPr bwMode="auto">
            <a:xfrm>
              <a:off x="4124" y="379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79" name="Picture 855"/>
            <p:cNvPicPr>
              <a:picLocks noChangeAspect="1" noChangeArrowheads="1"/>
            </p:cNvPicPr>
            <p:nvPr/>
          </p:nvPicPr>
          <p:blipFill>
            <a:blip r:embed="rId19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9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60" name="Rectangle 856"/>
            <p:cNvSpPr>
              <a:spLocks noChangeArrowheads="1"/>
            </p:cNvSpPr>
            <p:nvPr/>
          </p:nvSpPr>
          <p:spPr bwMode="auto">
            <a:xfrm>
              <a:off x="4124" y="379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2" name="Rectangle 857"/>
            <p:cNvSpPr>
              <a:spLocks noChangeArrowheads="1"/>
            </p:cNvSpPr>
            <p:nvPr/>
          </p:nvSpPr>
          <p:spPr bwMode="auto">
            <a:xfrm>
              <a:off x="4124" y="379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82" name="Picture 858"/>
            <p:cNvPicPr>
              <a:picLocks noChangeAspect="1" noChangeArrowheads="1"/>
            </p:cNvPicPr>
            <p:nvPr/>
          </p:nvPicPr>
          <p:blipFill>
            <a:blip r:embed="rId20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79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63" name="Rectangle 859"/>
            <p:cNvSpPr>
              <a:spLocks noChangeArrowheads="1"/>
            </p:cNvSpPr>
            <p:nvPr/>
          </p:nvSpPr>
          <p:spPr bwMode="auto">
            <a:xfrm>
              <a:off x="4124" y="379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" name="Rectangle 860"/>
            <p:cNvSpPr>
              <a:spLocks noChangeArrowheads="1"/>
            </p:cNvSpPr>
            <p:nvPr/>
          </p:nvSpPr>
          <p:spPr bwMode="auto">
            <a:xfrm>
              <a:off x="4124" y="3802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85" name="Picture 861"/>
            <p:cNvPicPr>
              <a:picLocks noChangeAspect="1" noChangeArrowheads="1"/>
            </p:cNvPicPr>
            <p:nvPr/>
          </p:nvPicPr>
          <p:blipFill>
            <a:blip r:embed="rId20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02"/>
              <a:ext cx="2503" cy="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66" name="Rectangle 862"/>
            <p:cNvSpPr>
              <a:spLocks noChangeArrowheads="1"/>
            </p:cNvSpPr>
            <p:nvPr/>
          </p:nvSpPr>
          <p:spPr bwMode="auto">
            <a:xfrm>
              <a:off x="4124" y="3802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8" name="Rectangle 863"/>
            <p:cNvSpPr>
              <a:spLocks noChangeArrowheads="1"/>
            </p:cNvSpPr>
            <p:nvPr/>
          </p:nvSpPr>
          <p:spPr bwMode="auto">
            <a:xfrm>
              <a:off x="4124" y="380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88" name="Picture 864"/>
            <p:cNvPicPr>
              <a:picLocks noChangeAspect="1" noChangeArrowheads="1"/>
            </p:cNvPicPr>
            <p:nvPr/>
          </p:nvPicPr>
          <p:blipFill>
            <a:blip r:embed="rId20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0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69" name="Rectangle 865"/>
            <p:cNvSpPr>
              <a:spLocks noChangeArrowheads="1"/>
            </p:cNvSpPr>
            <p:nvPr/>
          </p:nvSpPr>
          <p:spPr bwMode="auto">
            <a:xfrm>
              <a:off x="4124" y="380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1" name="Rectangle 866"/>
            <p:cNvSpPr>
              <a:spLocks noChangeArrowheads="1"/>
            </p:cNvSpPr>
            <p:nvPr/>
          </p:nvSpPr>
          <p:spPr bwMode="auto">
            <a:xfrm>
              <a:off x="4124" y="381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91" name="Picture 867"/>
            <p:cNvPicPr>
              <a:picLocks noChangeAspect="1" noChangeArrowheads="1"/>
            </p:cNvPicPr>
            <p:nvPr/>
          </p:nvPicPr>
          <p:blipFill>
            <a:blip r:embed="rId20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1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72" name="Rectangle 868"/>
            <p:cNvSpPr>
              <a:spLocks noChangeArrowheads="1"/>
            </p:cNvSpPr>
            <p:nvPr/>
          </p:nvSpPr>
          <p:spPr bwMode="auto">
            <a:xfrm>
              <a:off x="4124" y="381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4" name="Rectangle 869"/>
            <p:cNvSpPr>
              <a:spLocks noChangeArrowheads="1"/>
            </p:cNvSpPr>
            <p:nvPr/>
          </p:nvSpPr>
          <p:spPr bwMode="auto">
            <a:xfrm>
              <a:off x="4124" y="3819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94" name="Picture 870"/>
            <p:cNvPicPr>
              <a:picLocks noChangeAspect="1" noChangeArrowheads="1"/>
            </p:cNvPicPr>
            <p:nvPr/>
          </p:nvPicPr>
          <p:blipFill>
            <a:blip r:embed="rId20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1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75" name="Rectangle 871"/>
            <p:cNvSpPr>
              <a:spLocks noChangeArrowheads="1"/>
            </p:cNvSpPr>
            <p:nvPr/>
          </p:nvSpPr>
          <p:spPr bwMode="auto">
            <a:xfrm>
              <a:off x="4124" y="3819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7" name="Rectangle 872"/>
            <p:cNvSpPr>
              <a:spLocks noChangeArrowheads="1"/>
            </p:cNvSpPr>
            <p:nvPr/>
          </p:nvSpPr>
          <p:spPr bwMode="auto">
            <a:xfrm>
              <a:off x="4124" y="382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97" name="Picture 873"/>
            <p:cNvPicPr>
              <a:picLocks noChangeAspect="1" noChangeArrowheads="1"/>
            </p:cNvPicPr>
            <p:nvPr/>
          </p:nvPicPr>
          <p:blipFill>
            <a:blip r:embed="rId20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2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78" name="Rectangle 874"/>
            <p:cNvSpPr>
              <a:spLocks noChangeArrowheads="1"/>
            </p:cNvSpPr>
            <p:nvPr/>
          </p:nvSpPr>
          <p:spPr bwMode="auto">
            <a:xfrm>
              <a:off x="4124" y="382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0" name="Rectangle 875"/>
            <p:cNvSpPr>
              <a:spLocks noChangeArrowheads="1"/>
            </p:cNvSpPr>
            <p:nvPr/>
          </p:nvSpPr>
          <p:spPr bwMode="auto">
            <a:xfrm>
              <a:off x="4124" y="383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900" name="Picture 876"/>
            <p:cNvPicPr>
              <a:picLocks noChangeAspect="1" noChangeArrowheads="1"/>
            </p:cNvPicPr>
            <p:nvPr/>
          </p:nvPicPr>
          <p:blipFill>
            <a:blip r:embed="rId20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3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81" name="Rectangle 877"/>
            <p:cNvSpPr>
              <a:spLocks noChangeArrowheads="1"/>
            </p:cNvSpPr>
            <p:nvPr/>
          </p:nvSpPr>
          <p:spPr bwMode="auto">
            <a:xfrm>
              <a:off x="4124" y="383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3" name="Rectangle 878"/>
            <p:cNvSpPr>
              <a:spLocks noChangeArrowheads="1"/>
            </p:cNvSpPr>
            <p:nvPr/>
          </p:nvSpPr>
          <p:spPr bwMode="auto">
            <a:xfrm>
              <a:off x="4124" y="383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903" name="Picture 879"/>
            <p:cNvPicPr>
              <a:picLocks noChangeAspect="1" noChangeArrowheads="1"/>
            </p:cNvPicPr>
            <p:nvPr/>
          </p:nvPicPr>
          <p:blipFill>
            <a:blip r:embed="rId20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3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84" name="Rectangle 880"/>
            <p:cNvSpPr>
              <a:spLocks noChangeArrowheads="1"/>
            </p:cNvSpPr>
            <p:nvPr/>
          </p:nvSpPr>
          <p:spPr bwMode="auto">
            <a:xfrm>
              <a:off x="4124" y="383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6" name="Rectangle 881"/>
            <p:cNvSpPr>
              <a:spLocks noChangeArrowheads="1"/>
            </p:cNvSpPr>
            <p:nvPr/>
          </p:nvSpPr>
          <p:spPr bwMode="auto">
            <a:xfrm>
              <a:off x="4124" y="384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906" name="Picture 882"/>
            <p:cNvPicPr>
              <a:picLocks noChangeAspect="1" noChangeArrowheads="1"/>
            </p:cNvPicPr>
            <p:nvPr/>
          </p:nvPicPr>
          <p:blipFill>
            <a:blip r:embed="rId20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4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87" name="Rectangle 883"/>
            <p:cNvSpPr>
              <a:spLocks noChangeArrowheads="1"/>
            </p:cNvSpPr>
            <p:nvPr/>
          </p:nvSpPr>
          <p:spPr bwMode="auto">
            <a:xfrm>
              <a:off x="4124" y="384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9" name="Rectangle 884"/>
            <p:cNvSpPr>
              <a:spLocks noChangeArrowheads="1"/>
            </p:cNvSpPr>
            <p:nvPr/>
          </p:nvSpPr>
          <p:spPr bwMode="auto">
            <a:xfrm>
              <a:off x="4124" y="384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909" name="Picture 885"/>
            <p:cNvPicPr>
              <a:picLocks noChangeAspect="1" noChangeArrowheads="1"/>
            </p:cNvPicPr>
            <p:nvPr/>
          </p:nvPicPr>
          <p:blipFill>
            <a:blip r:embed="rId20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4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90" name="Rectangle 886"/>
            <p:cNvSpPr>
              <a:spLocks noChangeArrowheads="1"/>
            </p:cNvSpPr>
            <p:nvPr/>
          </p:nvSpPr>
          <p:spPr bwMode="auto">
            <a:xfrm>
              <a:off x="4124" y="384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2" name="Rectangle 887"/>
            <p:cNvSpPr>
              <a:spLocks noChangeArrowheads="1"/>
            </p:cNvSpPr>
            <p:nvPr/>
          </p:nvSpPr>
          <p:spPr bwMode="auto">
            <a:xfrm>
              <a:off x="4124" y="385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912" name="Picture 888"/>
            <p:cNvPicPr>
              <a:picLocks noChangeAspect="1" noChangeArrowheads="1"/>
            </p:cNvPicPr>
            <p:nvPr/>
          </p:nvPicPr>
          <p:blipFill>
            <a:blip r:embed="rId2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5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93" name="Rectangle 889"/>
            <p:cNvSpPr>
              <a:spLocks noChangeArrowheads="1"/>
            </p:cNvSpPr>
            <p:nvPr/>
          </p:nvSpPr>
          <p:spPr bwMode="auto">
            <a:xfrm>
              <a:off x="4124" y="385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5" name="Rectangle 890"/>
            <p:cNvSpPr>
              <a:spLocks noChangeArrowheads="1"/>
            </p:cNvSpPr>
            <p:nvPr/>
          </p:nvSpPr>
          <p:spPr bwMode="auto">
            <a:xfrm>
              <a:off x="4124" y="386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915" name="Picture 891"/>
            <p:cNvPicPr>
              <a:picLocks noChangeAspect="1" noChangeArrowheads="1"/>
            </p:cNvPicPr>
            <p:nvPr/>
          </p:nvPicPr>
          <p:blipFill>
            <a:blip r:embed="rId2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6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96" name="Rectangle 892"/>
            <p:cNvSpPr>
              <a:spLocks noChangeArrowheads="1"/>
            </p:cNvSpPr>
            <p:nvPr/>
          </p:nvSpPr>
          <p:spPr bwMode="auto">
            <a:xfrm>
              <a:off x="4124" y="386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8" name="Rectangle 893"/>
            <p:cNvSpPr>
              <a:spLocks noChangeArrowheads="1"/>
            </p:cNvSpPr>
            <p:nvPr/>
          </p:nvSpPr>
          <p:spPr bwMode="auto">
            <a:xfrm>
              <a:off x="4124" y="386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918" name="Picture 894"/>
            <p:cNvPicPr>
              <a:picLocks noChangeAspect="1" noChangeArrowheads="1"/>
            </p:cNvPicPr>
            <p:nvPr/>
          </p:nvPicPr>
          <p:blipFill>
            <a:blip r:embed="rId2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6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99" name="Rectangle 895"/>
            <p:cNvSpPr>
              <a:spLocks noChangeArrowheads="1"/>
            </p:cNvSpPr>
            <p:nvPr/>
          </p:nvSpPr>
          <p:spPr bwMode="auto">
            <a:xfrm>
              <a:off x="4124" y="386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1" name="Rectangle 896"/>
            <p:cNvSpPr>
              <a:spLocks noChangeArrowheads="1"/>
            </p:cNvSpPr>
            <p:nvPr/>
          </p:nvSpPr>
          <p:spPr bwMode="auto">
            <a:xfrm>
              <a:off x="4124" y="387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921" name="Picture 897"/>
            <p:cNvPicPr>
              <a:picLocks noChangeAspect="1" noChangeArrowheads="1"/>
            </p:cNvPicPr>
            <p:nvPr/>
          </p:nvPicPr>
          <p:blipFill>
            <a:blip r:embed="rId2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4" y="387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02" name="Rectangle 898"/>
            <p:cNvSpPr>
              <a:spLocks noChangeArrowheads="1"/>
            </p:cNvSpPr>
            <p:nvPr/>
          </p:nvSpPr>
          <p:spPr bwMode="auto">
            <a:xfrm>
              <a:off x="4124" y="387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" name="Rectangle 899"/>
            <p:cNvSpPr>
              <a:spLocks noChangeArrowheads="1"/>
            </p:cNvSpPr>
            <p:nvPr/>
          </p:nvSpPr>
          <p:spPr bwMode="auto">
            <a:xfrm>
              <a:off x="4958" y="3717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7" name="Rectangle 901"/>
            <p:cNvSpPr>
              <a:spLocks noChangeArrowheads="1"/>
            </p:cNvSpPr>
            <p:nvPr/>
          </p:nvSpPr>
          <p:spPr bwMode="auto">
            <a:xfrm>
              <a:off x="4756" y="3676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0" name="Rectangle 903"/>
            <p:cNvSpPr>
              <a:spLocks noChangeArrowheads="1"/>
            </p:cNvSpPr>
            <p:nvPr/>
          </p:nvSpPr>
          <p:spPr bwMode="auto">
            <a:xfrm>
              <a:off x="4542" y="3622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3" name="Rectangle 905"/>
            <p:cNvSpPr>
              <a:spLocks noChangeArrowheads="1"/>
            </p:cNvSpPr>
            <p:nvPr/>
          </p:nvSpPr>
          <p:spPr bwMode="auto">
            <a:xfrm>
              <a:off x="4126" y="3521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6" name="Rectangle 907"/>
            <p:cNvSpPr>
              <a:spLocks noChangeArrowheads="1"/>
            </p:cNvSpPr>
            <p:nvPr/>
          </p:nvSpPr>
          <p:spPr bwMode="auto">
            <a:xfrm>
              <a:off x="4340" y="3486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9" name="Rectangle 909"/>
            <p:cNvSpPr>
              <a:spLocks noChangeArrowheads="1"/>
            </p:cNvSpPr>
            <p:nvPr/>
          </p:nvSpPr>
          <p:spPr bwMode="auto">
            <a:xfrm>
              <a:off x="5172" y="3444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2" name="Rectangle 911"/>
            <p:cNvSpPr>
              <a:spLocks noChangeArrowheads="1"/>
            </p:cNvSpPr>
            <p:nvPr/>
          </p:nvSpPr>
          <p:spPr bwMode="auto">
            <a:xfrm>
              <a:off x="5386" y="3402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4" name="Rectangle 913"/>
            <p:cNvSpPr>
              <a:spLocks noChangeArrowheads="1"/>
            </p:cNvSpPr>
            <p:nvPr/>
          </p:nvSpPr>
          <p:spPr bwMode="auto">
            <a:xfrm>
              <a:off x="6229" y="2894"/>
              <a:ext cx="177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6" name="Rectangle 915"/>
            <p:cNvSpPr>
              <a:spLocks noChangeArrowheads="1"/>
            </p:cNvSpPr>
            <p:nvPr/>
          </p:nvSpPr>
          <p:spPr bwMode="auto">
            <a:xfrm>
              <a:off x="6015" y="2900"/>
              <a:ext cx="177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8" name="Rectangle 917"/>
            <p:cNvSpPr>
              <a:spLocks noChangeArrowheads="1"/>
            </p:cNvSpPr>
            <p:nvPr/>
          </p:nvSpPr>
          <p:spPr bwMode="auto">
            <a:xfrm>
              <a:off x="5588" y="3278"/>
              <a:ext cx="199" cy="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9" name="Rectangle 918"/>
            <p:cNvSpPr>
              <a:spLocks noChangeArrowheads="1"/>
            </p:cNvSpPr>
            <p:nvPr/>
          </p:nvSpPr>
          <p:spPr bwMode="auto">
            <a:xfrm>
              <a:off x="5598" y="3285"/>
              <a:ext cx="208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-1.0M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0" name="Rectangle 919"/>
            <p:cNvSpPr>
              <a:spLocks noChangeArrowheads="1"/>
            </p:cNvSpPr>
            <p:nvPr/>
          </p:nvSpPr>
          <p:spPr bwMode="auto">
            <a:xfrm>
              <a:off x="570" y="564"/>
              <a:ext cx="85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NTR index in euro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1" name="Rectangle 921"/>
            <p:cNvSpPr>
              <a:spLocks noChangeArrowheads="1"/>
            </p:cNvSpPr>
            <p:nvPr/>
          </p:nvSpPr>
          <p:spPr bwMode="auto">
            <a:xfrm>
              <a:off x="3661" y="564"/>
              <a:ext cx="48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Price-effect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2" name="Rectangle 922"/>
            <p:cNvSpPr>
              <a:spLocks noChangeArrowheads="1"/>
            </p:cNvSpPr>
            <p:nvPr/>
          </p:nvSpPr>
          <p:spPr bwMode="auto">
            <a:xfrm>
              <a:off x="3649" y="705"/>
              <a:ext cx="3091" cy="13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3" name="Line 923"/>
            <p:cNvSpPr>
              <a:spLocks noChangeShapeType="1"/>
            </p:cNvSpPr>
            <p:nvPr/>
          </p:nvSpPr>
          <p:spPr bwMode="auto">
            <a:xfrm>
              <a:off x="4047" y="1770"/>
              <a:ext cx="2669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4" name="Line 924"/>
            <p:cNvSpPr>
              <a:spLocks noChangeShapeType="1"/>
            </p:cNvSpPr>
            <p:nvPr/>
          </p:nvSpPr>
          <p:spPr bwMode="auto">
            <a:xfrm>
              <a:off x="4130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5" name="Line 925"/>
            <p:cNvSpPr>
              <a:spLocks noChangeShapeType="1"/>
            </p:cNvSpPr>
            <p:nvPr/>
          </p:nvSpPr>
          <p:spPr bwMode="auto">
            <a:xfrm>
              <a:off x="4338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6" name="Rectangle 926"/>
            <p:cNvSpPr>
              <a:spLocks noChangeArrowheads="1"/>
            </p:cNvSpPr>
            <p:nvPr/>
          </p:nvSpPr>
          <p:spPr bwMode="auto">
            <a:xfrm>
              <a:off x="4196" y="1806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7" name="Line 927"/>
            <p:cNvSpPr>
              <a:spLocks noChangeShapeType="1"/>
            </p:cNvSpPr>
            <p:nvPr/>
          </p:nvSpPr>
          <p:spPr bwMode="auto">
            <a:xfrm>
              <a:off x="4338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8" name="Line 928"/>
            <p:cNvSpPr>
              <a:spLocks noChangeShapeType="1"/>
            </p:cNvSpPr>
            <p:nvPr/>
          </p:nvSpPr>
          <p:spPr bwMode="auto">
            <a:xfrm>
              <a:off x="4546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9" name="Rectangle 929"/>
            <p:cNvSpPr>
              <a:spLocks noChangeArrowheads="1"/>
            </p:cNvSpPr>
            <p:nvPr/>
          </p:nvSpPr>
          <p:spPr bwMode="auto">
            <a:xfrm>
              <a:off x="4404" y="1806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0" name="Line 930"/>
            <p:cNvSpPr>
              <a:spLocks noChangeShapeType="1"/>
            </p:cNvSpPr>
            <p:nvPr/>
          </p:nvSpPr>
          <p:spPr bwMode="auto">
            <a:xfrm>
              <a:off x="4546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1" name="Line 931"/>
            <p:cNvSpPr>
              <a:spLocks noChangeShapeType="1"/>
            </p:cNvSpPr>
            <p:nvPr/>
          </p:nvSpPr>
          <p:spPr bwMode="auto">
            <a:xfrm>
              <a:off x="4754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2" name="Rectangle 932"/>
            <p:cNvSpPr>
              <a:spLocks noChangeArrowheads="1"/>
            </p:cNvSpPr>
            <p:nvPr/>
          </p:nvSpPr>
          <p:spPr bwMode="auto">
            <a:xfrm>
              <a:off x="4612" y="1806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3" name="Line 933"/>
            <p:cNvSpPr>
              <a:spLocks noChangeShapeType="1"/>
            </p:cNvSpPr>
            <p:nvPr/>
          </p:nvSpPr>
          <p:spPr bwMode="auto">
            <a:xfrm>
              <a:off x="4754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5" name="Line 934"/>
            <p:cNvSpPr>
              <a:spLocks noChangeShapeType="1"/>
            </p:cNvSpPr>
            <p:nvPr/>
          </p:nvSpPr>
          <p:spPr bwMode="auto">
            <a:xfrm>
              <a:off x="4962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" name="Rectangle 935"/>
            <p:cNvSpPr>
              <a:spLocks noChangeArrowheads="1"/>
            </p:cNvSpPr>
            <p:nvPr/>
          </p:nvSpPr>
          <p:spPr bwMode="auto">
            <a:xfrm>
              <a:off x="4820" y="1806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7" name="Line 936"/>
            <p:cNvSpPr>
              <a:spLocks noChangeShapeType="1"/>
            </p:cNvSpPr>
            <p:nvPr/>
          </p:nvSpPr>
          <p:spPr bwMode="auto">
            <a:xfrm>
              <a:off x="4962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" name="Line 937"/>
            <p:cNvSpPr>
              <a:spLocks noChangeShapeType="1"/>
            </p:cNvSpPr>
            <p:nvPr/>
          </p:nvSpPr>
          <p:spPr bwMode="auto">
            <a:xfrm>
              <a:off x="5170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" name="Rectangle 938"/>
            <p:cNvSpPr>
              <a:spLocks noChangeArrowheads="1"/>
            </p:cNvSpPr>
            <p:nvPr/>
          </p:nvSpPr>
          <p:spPr bwMode="auto">
            <a:xfrm>
              <a:off x="5028" y="1806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50" name="Line 939"/>
            <p:cNvSpPr>
              <a:spLocks noChangeShapeType="1"/>
            </p:cNvSpPr>
            <p:nvPr/>
          </p:nvSpPr>
          <p:spPr bwMode="auto">
            <a:xfrm>
              <a:off x="5170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1" name="Line 940"/>
            <p:cNvSpPr>
              <a:spLocks noChangeShapeType="1"/>
            </p:cNvSpPr>
            <p:nvPr/>
          </p:nvSpPr>
          <p:spPr bwMode="auto">
            <a:xfrm>
              <a:off x="5378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6" name="Rectangle 941"/>
            <p:cNvSpPr>
              <a:spLocks noChangeArrowheads="1"/>
            </p:cNvSpPr>
            <p:nvPr/>
          </p:nvSpPr>
          <p:spPr bwMode="auto">
            <a:xfrm>
              <a:off x="5236" y="1806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78" name="Line 942"/>
            <p:cNvSpPr>
              <a:spLocks noChangeShapeType="1"/>
            </p:cNvSpPr>
            <p:nvPr/>
          </p:nvSpPr>
          <p:spPr bwMode="auto">
            <a:xfrm>
              <a:off x="5378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9" name="Line 943"/>
            <p:cNvSpPr>
              <a:spLocks noChangeShapeType="1"/>
            </p:cNvSpPr>
            <p:nvPr/>
          </p:nvSpPr>
          <p:spPr bwMode="auto">
            <a:xfrm>
              <a:off x="5592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1" name="Rectangle 944"/>
            <p:cNvSpPr>
              <a:spLocks noChangeArrowheads="1"/>
            </p:cNvSpPr>
            <p:nvPr/>
          </p:nvSpPr>
          <p:spPr bwMode="auto">
            <a:xfrm>
              <a:off x="5444" y="1806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82" name="Line 945"/>
            <p:cNvSpPr>
              <a:spLocks noChangeShapeType="1"/>
            </p:cNvSpPr>
            <p:nvPr/>
          </p:nvSpPr>
          <p:spPr bwMode="auto">
            <a:xfrm>
              <a:off x="5592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4" name="Line 946"/>
            <p:cNvSpPr>
              <a:spLocks noChangeShapeType="1"/>
            </p:cNvSpPr>
            <p:nvPr/>
          </p:nvSpPr>
          <p:spPr bwMode="auto">
            <a:xfrm>
              <a:off x="5800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5" name="Rectangle 947"/>
            <p:cNvSpPr>
              <a:spLocks noChangeArrowheads="1"/>
            </p:cNvSpPr>
            <p:nvPr/>
          </p:nvSpPr>
          <p:spPr bwMode="auto">
            <a:xfrm>
              <a:off x="5658" y="1806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87" name="Line 948"/>
            <p:cNvSpPr>
              <a:spLocks noChangeShapeType="1"/>
            </p:cNvSpPr>
            <p:nvPr/>
          </p:nvSpPr>
          <p:spPr bwMode="auto">
            <a:xfrm>
              <a:off x="5800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8" name="Line 949"/>
            <p:cNvSpPr>
              <a:spLocks noChangeShapeType="1"/>
            </p:cNvSpPr>
            <p:nvPr/>
          </p:nvSpPr>
          <p:spPr bwMode="auto">
            <a:xfrm>
              <a:off x="6008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0" name="Rectangle 950"/>
            <p:cNvSpPr>
              <a:spLocks noChangeArrowheads="1"/>
            </p:cNvSpPr>
            <p:nvPr/>
          </p:nvSpPr>
          <p:spPr bwMode="auto">
            <a:xfrm>
              <a:off x="5866" y="1806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09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91" name="Line 951"/>
            <p:cNvSpPr>
              <a:spLocks noChangeShapeType="1"/>
            </p:cNvSpPr>
            <p:nvPr/>
          </p:nvSpPr>
          <p:spPr bwMode="auto">
            <a:xfrm>
              <a:off x="6008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3" name="Line 952"/>
            <p:cNvSpPr>
              <a:spLocks noChangeShapeType="1"/>
            </p:cNvSpPr>
            <p:nvPr/>
          </p:nvSpPr>
          <p:spPr bwMode="auto">
            <a:xfrm>
              <a:off x="6217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4" name="Rectangle 953"/>
            <p:cNvSpPr>
              <a:spLocks noChangeArrowheads="1"/>
            </p:cNvSpPr>
            <p:nvPr/>
          </p:nvSpPr>
          <p:spPr bwMode="auto">
            <a:xfrm>
              <a:off x="6074" y="1806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96" name="Line 954"/>
            <p:cNvSpPr>
              <a:spLocks noChangeShapeType="1"/>
            </p:cNvSpPr>
            <p:nvPr/>
          </p:nvSpPr>
          <p:spPr bwMode="auto">
            <a:xfrm>
              <a:off x="6217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7" name="Line 955"/>
            <p:cNvSpPr>
              <a:spLocks noChangeShapeType="1"/>
            </p:cNvSpPr>
            <p:nvPr/>
          </p:nvSpPr>
          <p:spPr bwMode="auto">
            <a:xfrm>
              <a:off x="6425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9" name="Rectangle 956"/>
            <p:cNvSpPr>
              <a:spLocks noChangeArrowheads="1"/>
            </p:cNvSpPr>
            <p:nvPr/>
          </p:nvSpPr>
          <p:spPr bwMode="auto">
            <a:xfrm>
              <a:off x="6282" y="1806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0" name="Line 957"/>
            <p:cNvSpPr>
              <a:spLocks noChangeShapeType="1"/>
            </p:cNvSpPr>
            <p:nvPr/>
          </p:nvSpPr>
          <p:spPr bwMode="auto">
            <a:xfrm>
              <a:off x="6425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2" name="Line 958"/>
            <p:cNvSpPr>
              <a:spLocks noChangeShapeType="1"/>
            </p:cNvSpPr>
            <p:nvPr/>
          </p:nvSpPr>
          <p:spPr bwMode="auto">
            <a:xfrm>
              <a:off x="6633" y="1770"/>
              <a:ext cx="0" cy="36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3" name="Rectangle 959"/>
            <p:cNvSpPr>
              <a:spLocks noChangeArrowheads="1"/>
            </p:cNvSpPr>
            <p:nvPr/>
          </p:nvSpPr>
          <p:spPr bwMode="auto">
            <a:xfrm>
              <a:off x="6490" y="1806"/>
              <a:ext cx="10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5" name="Line 960"/>
            <p:cNvSpPr>
              <a:spLocks noChangeShapeType="1"/>
            </p:cNvSpPr>
            <p:nvPr/>
          </p:nvSpPr>
          <p:spPr bwMode="auto">
            <a:xfrm>
              <a:off x="4231" y="1871"/>
              <a:ext cx="0" cy="12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6" name="Line 961"/>
            <p:cNvSpPr>
              <a:spLocks noChangeShapeType="1"/>
            </p:cNvSpPr>
            <p:nvPr/>
          </p:nvSpPr>
          <p:spPr bwMode="auto">
            <a:xfrm>
              <a:off x="6526" y="1871"/>
              <a:ext cx="0" cy="12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8" name="Line 962"/>
            <p:cNvSpPr>
              <a:spLocks noChangeShapeType="1"/>
            </p:cNvSpPr>
            <p:nvPr/>
          </p:nvSpPr>
          <p:spPr bwMode="auto">
            <a:xfrm>
              <a:off x="4231" y="1883"/>
              <a:ext cx="2295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9" name="Line 963"/>
            <p:cNvSpPr>
              <a:spLocks noChangeShapeType="1"/>
            </p:cNvSpPr>
            <p:nvPr/>
          </p:nvSpPr>
          <p:spPr bwMode="auto">
            <a:xfrm>
              <a:off x="5381" y="1883"/>
              <a:ext cx="0" cy="12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" name="Rectangle 964"/>
            <p:cNvSpPr>
              <a:spLocks noChangeArrowheads="1"/>
            </p:cNvSpPr>
            <p:nvPr/>
          </p:nvSpPr>
          <p:spPr bwMode="auto">
            <a:xfrm>
              <a:off x="5301" y="1907"/>
              <a:ext cx="184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2018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12" name="Line 965"/>
            <p:cNvSpPr>
              <a:spLocks noChangeShapeType="1"/>
            </p:cNvSpPr>
            <p:nvPr/>
          </p:nvSpPr>
          <p:spPr bwMode="auto">
            <a:xfrm>
              <a:off x="4047" y="813"/>
              <a:ext cx="0" cy="957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4" name="Line 966"/>
            <p:cNvSpPr>
              <a:spLocks noChangeShapeType="1"/>
            </p:cNvSpPr>
            <p:nvPr/>
          </p:nvSpPr>
          <p:spPr bwMode="auto">
            <a:xfrm>
              <a:off x="4023" y="819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7" name="Line 968"/>
            <p:cNvSpPr>
              <a:spLocks noChangeShapeType="1"/>
            </p:cNvSpPr>
            <p:nvPr/>
          </p:nvSpPr>
          <p:spPr bwMode="auto">
            <a:xfrm>
              <a:off x="4023" y="974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0" name="Line 970"/>
            <p:cNvSpPr>
              <a:spLocks noChangeShapeType="1"/>
            </p:cNvSpPr>
            <p:nvPr/>
          </p:nvSpPr>
          <p:spPr bwMode="auto">
            <a:xfrm>
              <a:off x="4023" y="1128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3" name="Line 972"/>
            <p:cNvSpPr>
              <a:spLocks noChangeShapeType="1"/>
            </p:cNvSpPr>
            <p:nvPr/>
          </p:nvSpPr>
          <p:spPr bwMode="auto">
            <a:xfrm>
              <a:off x="4023" y="1283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6" name="Line 974"/>
            <p:cNvSpPr>
              <a:spLocks noChangeShapeType="1"/>
            </p:cNvSpPr>
            <p:nvPr/>
          </p:nvSpPr>
          <p:spPr bwMode="auto">
            <a:xfrm>
              <a:off x="4023" y="1431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7" name="Rectangle 975"/>
            <p:cNvSpPr>
              <a:spLocks noChangeArrowheads="1"/>
            </p:cNvSpPr>
            <p:nvPr/>
          </p:nvSpPr>
          <p:spPr bwMode="auto">
            <a:xfrm>
              <a:off x="3910" y="1390"/>
              <a:ext cx="12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29" name="Line 976"/>
            <p:cNvSpPr>
              <a:spLocks noChangeShapeType="1"/>
            </p:cNvSpPr>
            <p:nvPr/>
          </p:nvSpPr>
          <p:spPr bwMode="auto">
            <a:xfrm>
              <a:off x="4023" y="1586"/>
              <a:ext cx="24" cy="0"/>
            </a:xfrm>
            <a:prstGeom prst="line">
              <a:avLst/>
            </a:prstGeom>
            <a:noFill/>
            <a:ln w="9525" cap="rnd">
              <a:solidFill>
                <a:srgbClr val="D3D3D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0" name="Rectangle 977"/>
            <p:cNvSpPr>
              <a:spLocks noChangeArrowheads="1"/>
            </p:cNvSpPr>
            <p:nvPr/>
          </p:nvSpPr>
          <p:spPr bwMode="auto">
            <a:xfrm>
              <a:off x="3833" y="1545"/>
              <a:ext cx="208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-1.0M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32" name="Rectangle 978"/>
            <p:cNvSpPr>
              <a:spLocks noChangeArrowheads="1"/>
            </p:cNvSpPr>
            <p:nvPr/>
          </p:nvSpPr>
          <p:spPr bwMode="auto">
            <a:xfrm>
              <a:off x="4047" y="724"/>
              <a:ext cx="2669" cy="89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3" name="Rectangle 979"/>
            <p:cNvSpPr>
              <a:spLocks noChangeArrowheads="1"/>
            </p:cNvSpPr>
            <p:nvPr/>
          </p:nvSpPr>
          <p:spPr bwMode="auto">
            <a:xfrm>
              <a:off x="4047" y="724"/>
              <a:ext cx="2669" cy="89"/>
            </a:xfrm>
            <a:prstGeom prst="rect">
              <a:avLst/>
            </a:prstGeom>
            <a:noFill/>
            <a:ln w="9525" cap="flat">
              <a:solidFill>
                <a:srgbClr val="DADAD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4" name="Rectangle 980"/>
            <p:cNvSpPr>
              <a:spLocks noChangeArrowheads="1"/>
            </p:cNvSpPr>
            <p:nvPr/>
          </p:nvSpPr>
          <p:spPr bwMode="auto">
            <a:xfrm>
              <a:off x="5343" y="731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36" name="Freeform 981"/>
            <p:cNvSpPr>
              <a:spLocks noEditPoints="1"/>
            </p:cNvSpPr>
            <p:nvPr/>
          </p:nvSpPr>
          <p:spPr bwMode="auto">
            <a:xfrm>
              <a:off x="4044" y="810"/>
              <a:ext cx="2675" cy="963"/>
            </a:xfrm>
            <a:custGeom>
              <a:avLst/>
              <a:gdLst>
                <a:gd name="T0" fmla="*/ 0 w 2675"/>
                <a:gd name="T1" fmla="*/ 0 h 963"/>
                <a:gd name="T2" fmla="*/ 0 w 2675"/>
                <a:gd name="T3" fmla="*/ 0 h 963"/>
                <a:gd name="T4" fmla="*/ 2675 w 2675"/>
                <a:gd name="T5" fmla="*/ 0 h 963"/>
                <a:gd name="T6" fmla="*/ 2675 w 2675"/>
                <a:gd name="T7" fmla="*/ 0 h 963"/>
                <a:gd name="T8" fmla="*/ 2675 w 2675"/>
                <a:gd name="T9" fmla="*/ 963 h 963"/>
                <a:gd name="T10" fmla="*/ 2675 w 2675"/>
                <a:gd name="T11" fmla="*/ 963 h 963"/>
                <a:gd name="T12" fmla="*/ 0 w 2675"/>
                <a:gd name="T13" fmla="*/ 963 h 963"/>
                <a:gd name="T14" fmla="*/ 0 w 2675"/>
                <a:gd name="T15" fmla="*/ 963 h 963"/>
                <a:gd name="T16" fmla="*/ 0 w 2675"/>
                <a:gd name="T17" fmla="*/ 0 h 963"/>
                <a:gd name="T18" fmla="*/ 6 w 2675"/>
                <a:gd name="T19" fmla="*/ 6 h 963"/>
                <a:gd name="T20" fmla="*/ 6 w 2675"/>
                <a:gd name="T21" fmla="*/ 6 h 963"/>
                <a:gd name="T22" fmla="*/ 2669 w 2675"/>
                <a:gd name="T23" fmla="*/ 6 h 963"/>
                <a:gd name="T24" fmla="*/ 2669 w 2675"/>
                <a:gd name="T25" fmla="*/ 6 h 963"/>
                <a:gd name="T26" fmla="*/ 2669 w 2675"/>
                <a:gd name="T27" fmla="*/ 957 h 963"/>
                <a:gd name="T28" fmla="*/ 2669 w 2675"/>
                <a:gd name="T29" fmla="*/ 957 h 963"/>
                <a:gd name="T30" fmla="*/ 6 w 2675"/>
                <a:gd name="T31" fmla="*/ 957 h 963"/>
                <a:gd name="T32" fmla="*/ 6 w 2675"/>
                <a:gd name="T33" fmla="*/ 957 h 963"/>
                <a:gd name="T34" fmla="*/ 6 w 2675"/>
                <a:gd name="T35" fmla="*/ 6 h 9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75" h="963">
                  <a:moveTo>
                    <a:pt x="0" y="0"/>
                  </a:moveTo>
                  <a:lnTo>
                    <a:pt x="0" y="0"/>
                  </a:lnTo>
                  <a:lnTo>
                    <a:pt x="2675" y="0"/>
                  </a:lnTo>
                  <a:lnTo>
                    <a:pt x="2675" y="0"/>
                  </a:lnTo>
                  <a:lnTo>
                    <a:pt x="2675" y="963"/>
                  </a:lnTo>
                  <a:lnTo>
                    <a:pt x="2675" y="963"/>
                  </a:lnTo>
                  <a:lnTo>
                    <a:pt x="0" y="963"/>
                  </a:lnTo>
                  <a:lnTo>
                    <a:pt x="0" y="963"/>
                  </a:lnTo>
                  <a:lnTo>
                    <a:pt x="0" y="0"/>
                  </a:lnTo>
                  <a:close/>
                  <a:moveTo>
                    <a:pt x="6" y="6"/>
                  </a:moveTo>
                  <a:lnTo>
                    <a:pt x="6" y="6"/>
                  </a:lnTo>
                  <a:lnTo>
                    <a:pt x="2669" y="6"/>
                  </a:lnTo>
                  <a:lnTo>
                    <a:pt x="2669" y="6"/>
                  </a:lnTo>
                  <a:lnTo>
                    <a:pt x="2669" y="957"/>
                  </a:lnTo>
                  <a:lnTo>
                    <a:pt x="2669" y="957"/>
                  </a:lnTo>
                  <a:lnTo>
                    <a:pt x="6" y="957"/>
                  </a:lnTo>
                  <a:lnTo>
                    <a:pt x="6" y="957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DADA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7" name="Rectangle 982"/>
            <p:cNvSpPr>
              <a:spLocks noChangeArrowheads="1"/>
            </p:cNvSpPr>
            <p:nvPr/>
          </p:nvSpPr>
          <p:spPr bwMode="auto">
            <a:xfrm>
              <a:off x="4160" y="1437"/>
              <a:ext cx="160" cy="101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07" name="Picture 983"/>
            <p:cNvPicPr>
              <a:picLocks noChangeAspect="1" noChangeArrowheads="1"/>
            </p:cNvPicPr>
            <p:nvPr/>
          </p:nvPicPr>
          <p:blipFill>
            <a:blip r:embed="rId2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0" y="1437"/>
              <a:ext cx="160" cy="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39" name="Rectangle 984"/>
            <p:cNvSpPr>
              <a:spLocks noChangeArrowheads="1"/>
            </p:cNvSpPr>
            <p:nvPr/>
          </p:nvSpPr>
          <p:spPr bwMode="auto">
            <a:xfrm>
              <a:off x="4160" y="1437"/>
              <a:ext cx="160" cy="101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4" name="Rectangle 985"/>
            <p:cNvSpPr>
              <a:spLocks noChangeArrowheads="1"/>
            </p:cNvSpPr>
            <p:nvPr/>
          </p:nvSpPr>
          <p:spPr bwMode="auto">
            <a:xfrm>
              <a:off x="4154" y="1437"/>
              <a:ext cx="6" cy="1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5" name="Rectangle 986"/>
            <p:cNvSpPr>
              <a:spLocks noChangeArrowheads="1"/>
            </p:cNvSpPr>
            <p:nvPr/>
          </p:nvSpPr>
          <p:spPr bwMode="auto">
            <a:xfrm>
              <a:off x="4362" y="1176"/>
              <a:ext cx="161" cy="261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11" name="Picture 987"/>
            <p:cNvPicPr>
              <a:picLocks noChangeAspect="1" noChangeArrowheads="1"/>
            </p:cNvPicPr>
            <p:nvPr/>
          </p:nvPicPr>
          <p:blipFill>
            <a:blip r:embed="rId2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2" y="1176"/>
              <a:ext cx="161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86" name="Rectangle 988"/>
            <p:cNvSpPr>
              <a:spLocks noChangeArrowheads="1"/>
            </p:cNvSpPr>
            <p:nvPr/>
          </p:nvSpPr>
          <p:spPr bwMode="auto">
            <a:xfrm>
              <a:off x="4362" y="1176"/>
              <a:ext cx="161" cy="261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7" name="Rectangle 989"/>
            <p:cNvSpPr>
              <a:spLocks noChangeArrowheads="1"/>
            </p:cNvSpPr>
            <p:nvPr/>
          </p:nvSpPr>
          <p:spPr bwMode="auto">
            <a:xfrm>
              <a:off x="4356" y="1176"/>
              <a:ext cx="6" cy="26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8" name="Rectangle 990"/>
            <p:cNvSpPr>
              <a:spLocks noChangeArrowheads="1"/>
            </p:cNvSpPr>
            <p:nvPr/>
          </p:nvSpPr>
          <p:spPr bwMode="auto">
            <a:xfrm>
              <a:off x="4576" y="1093"/>
              <a:ext cx="161" cy="344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15" name="Picture 991"/>
            <p:cNvPicPr>
              <a:picLocks noChangeAspect="1" noChangeArrowheads="1"/>
            </p:cNvPicPr>
            <p:nvPr/>
          </p:nvPicPr>
          <p:blipFill>
            <a:blip r:embed="rId2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6" y="1093"/>
              <a:ext cx="160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89" name="Rectangle 992"/>
            <p:cNvSpPr>
              <a:spLocks noChangeArrowheads="1"/>
            </p:cNvSpPr>
            <p:nvPr/>
          </p:nvSpPr>
          <p:spPr bwMode="auto">
            <a:xfrm>
              <a:off x="4576" y="1093"/>
              <a:ext cx="161" cy="344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0" name="Rectangle 993"/>
            <p:cNvSpPr>
              <a:spLocks noChangeArrowheads="1"/>
            </p:cNvSpPr>
            <p:nvPr/>
          </p:nvSpPr>
          <p:spPr bwMode="auto">
            <a:xfrm>
              <a:off x="4570" y="1093"/>
              <a:ext cx="6" cy="3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1" name="Rectangle 994"/>
            <p:cNvSpPr>
              <a:spLocks noChangeArrowheads="1"/>
            </p:cNvSpPr>
            <p:nvPr/>
          </p:nvSpPr>
          <p:spPr bwMode="auto">
            <a:xfrm>
              <a:off x="4778" y="1437"/>
              <a:ext cx="161" cy="155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992" name="Picture 995"/>
            <p:cNvPicPr>
              <a:picLocks noChangeAspect="1" noChangeArrowheads="1"/>
            </p:cNvPicPr>
            <p:nvPr/>
          </p:nvPicPr>
          <p:blipFill>
            <a:blip r:embed="rId2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8" y="1437"/>
              <a:ext cx="16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93" name="Rectangle 996"/>
            <p:cNvSpPr>
              <a:spLocks noChangeArrowheads="1"/>
            </p:cNvSpPr>
            <p:nvPr/>
          </p:nvSpPr>
          <p:spPr bwMode="auto">
            <a:xfrm>
              <a:off x="4778" y="1437"/>
              <a:ext cx="161" cy="155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4" name="Rectangle 997"/>
            <p:cNvSpPr>
              <a:spLocks noChangeArrowheads="1"/>
            </p:cNvSpPr>
            <p:nvPr/>
          </p:nvSpPr>
          <p:spPr bwMode="auto">
            <a:xfrm>
              <a:off x="4772" y="1437"/>
              <a:ext cx="6" cy="1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" name="Rectangle 998"/>
            <p:cNvSpPr>
              <a:spLocks noChangeArrowheads="1"/>
            </p:cNvSpPr>
            <p:nvPr/>
          </p:nvSpPr>
          <p:spPr bwMode="auto">
            <a:xfrm>
              <a:off x="4992" y="1437"/>
              <a:ext cx="161" cy="77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996" name="Picture 999"/>
            <p:cNvPicPr>
              <a:picLocks noChangeAspect="1" noChangeArrowheads="1"/>
            </p:cNvPicPr>
            <p:nvPr/>
          </p:nvPicPr>
          <p:blipFill>
            <a:blip r:embed="rId2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2" y="1437"/>
              <a:ext cx="161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97" name="Rectangle 1000"/>
            <p:cNvSpPr>
              <a:spLocks noChangeArrowheads="1"/>
            </p:cNvSpPr>
            <p:nvPr/>
          </p:nvSpPr>
          <p:spPr bwMode="auto">
            <a:xfrm>
              <a:off x="4992" y="1437"/>
              <a:ext cx="161" cy="77"/>
            </a:xfrm>
            <a:prstGeom prst="rect">
              <a:avLst/>
            </a:prstGeom>
            <a:solidFill>
              <a:srgbClr val="F58D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8" name="Rectangle 1001"/>
            <p:cNvSpPr>
              <a:spLocks noChangeArrowheads="1"/>
            </p:cNvSpPr>
            <p:nvPr/>
          </p:nvSpPr>
          <p:spPr bwMode="auto">
            <a:xfrm>
              <a:off x="4986" y="1437"/>
              <a:ext cx="6" cy="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9" name="Rectangle 1002"/>
            <p:cNvSpPr>
              <a:spLocks noChangeArrowheads="1"/>
            </p:cNvSpPr>
            <p:nvPr/>
          </p:nvSpPr>
          <p:spPr bwMode="auto">
            <a:xfrm>
              <a:off x="5194" y="998"/>
              <a:ext cx="161" cy="439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00" name="Picture 1003"/>
            <p:cNvPicPr>
              <a:picLocks noChangeAspect="1" noChangeArrowheads="1"/>
            </p:cNvPicPr>
            <p:nvPr/>
          </p:nvPicPr>
          <p:blipFill>
            <a:blip r:embed="rId2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4" y="998"/>
              <a:ext cx="161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01" name="Rectangle 1004"/>
            <p:cNvSpPr>
              <a:spLocks noChangeArrowheads="1"/>
            </p:cNvSpPr>
            <p:nvPr/>
          </p:nvSpPr>
          <p:spPr bwMode="auto">
            <a:xfrm>
              <a:off x="5194" y="998"/>
              <a:ext cx="161" cy="439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2" name="Rectangle 1005"/>
            <p:cNvSpPr>
              <a:spLocks noChangeArrowheads="1"/>
            </p:cNvSpPr>
            <p:nvPr/>
          </p:nvSpPr>
          <p:spPr bwMode="auto">
            <a:xfrm>
              <a:off x="5188" y="998"/>
              <a:ext cx="6" cy="4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3" name="Rectangle 1006"/>
            <p:cNvSpPr>
              <a:spLocks noChangeArrowheads="1"/>
            </p:cNvSpPr>
            <p:nvPr/>
          </p:nvSpPr>
          <p:spPr bwMode="auto">
            <a:xfrm>
              <a:off x="5408" y="1111"/>
              <a:ext cx="161" cy="326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04" name="Picture 1007"/>
            <p:cNvPicPr>
              <a:picLocks noChangeAspect="1" noChangeArrowheads="1"/>
            </p:cNvPicPr>
            <p:nvPr/>
          </p:nvPicPr>
          <p:blipFill>
            <a:blip r:embed="rId2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08" y="1110"/>
              <a:ext cx="1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05" name="Rectangle 1008"/>
            <p:cNvSpPr>
              <a:spLocks noChangeArrowheads="1"/>
            </p:cNvSpPr>
            <p:nvPr/>
          </p:nvSpPr>
          <p:spPr bwMode="auto">
            <a:xfrm>
              <a:off x="5408" y="1111"/>
              <a:ext cx="161" cy="326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1210"/>
          <p:cNvGrpSpPr>
            <a:grpSpLocks/>
          </p:cNvGrpSpPr>
          <p:nvPr/>
        </p:nvGrpSpPr>
        <p:grpSpPr bwMode="auto">
          <a:xfrm>
            <a:off x="6424613" y="1290638"/>
            <a:ext cx="4237038" cy="1500188"/>
            <a:chOff x="4047" y="813"/>
            <a:chExt cx="2669" cy="945"/>
          </a:xfrm>
        </p:grpSpPr>
        <p:sp>
          <p:nvSpPr>
            <p:cNvPr id="2247" name="Rectangle 1010"/>
            <p:cNvSpPr>
              <a:spLocks noChangeArrowheads="1"/>
            </p:cNvSpPr>
            <p:nvPr/>
          </p:nvSpPr>
          <p:spPr bwMode="auto">
            <a:xfrm>
              <a:off x="5402" y="1110"/>
              <a:ext cx="6" cy="32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8" name="Rectangle 1011"/>
            <p:cNvSpPr>
              <a:spLocks noChangeArrowheads="1"/>
            </p:cNvSpPr>
            <p:nvPr/>
          </p:nvSpPr>
          <p:spPr bwMode="auto">
            <a:xfrm>
              <a:off x="5622" y="1099"/>
              <a:ext cx="161" cy="338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36" name="Picture 1012"/>
            <p:cNvPicPr>
              <a:picLocks noChangeAspect="1" noChangeArrowheads="1"/>
            </p:cNvPicPr>
            <p:nvPr/>
          </p:nvPicPr>
          <p:blipFill>
            <a:blip r:embed="rId2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2" y="1099"/>
              <a:ext cx="161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49" name="Rectangle 1013"/>
            <p:cNvSpPr>
              <a:spLocks noChangeArrowheads="1"/>
            </p:cNvSpPr>
            <p:nvPr/>
          </p:nvSpPr>
          <p:spPr bwMode="auto">
            <a:xfrm>
              <a:off x="5622" y="1099"/>
              <a:ext cx="161" cy="338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0" name="Rectangle 1014"/>
            <p:cNvSpPr>
              <a:spLocks noChangeArrowheads="1"/>
            </p:cNvSpPr>
            <p:nvPr/>
          </p:nvSpPr>
          <p:spPr bwMode="auto">
            <a:xfrm>
              <a:off x="5616" y="1099"/>
              <a:ext cx="6" cy="3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1" name="Rectangle 1015"/>
            <p:cNvSpPr>
              <a:spLocks noChangeArrowheads="1"/>
            </p:cNvSpPr>
            <p:nvPr/>
          </p:nvSpPr>
          <p:spPr bwMode="auto">
            <a:xfrm>
              <a:off x="5824" y="1164"/>
              <a:ext cx="161" cy="273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40" name="Picture 1016"/>
            <p:cNvPicPr>
              <a:picLocks noChangeAspect="1" noChangeArrowheads="1"/>
            </p:cNvPicPr>
            <p:nvPr/>
          </p:nvPicPr>
          <p:blipFill>
            <a:blip r:embed="rId2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24" y="1164"/>
              <a:ext cx="161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2" name="Rectangle 1017"/>
            <p:cNvSpPr>
              <a:spLocks noChangeArrowheads="1"/>
            </p:cNvSpPr>
            <p:nvPr/>
          </p:nvSpPr>
          <p:spPr bwMode="auto">
            <a:xfrm>
              <a:off x="5824" y="1164"/>
              <a:ext cx="161" cy="273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" name="Rectangle 1018"/>
            <p:cNvSpPr>
              <a:spLocks noChangeArrowheads="1"/>
            </p:cNvSpPr>
            <p:nvPr/>
          </p:nvSpPr>
          <p:spPr bwMode="auto">
            <a:xfrm>
              <a:off x="5818" y="1164"/>
              <a:ext cx="6" cy="27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" name="Rectangle 1019"/>
            <p:cNvSpPr>
              <a:spLocks noChangeArrowheads="1"/>
            </p:cNvSpPr>
            <p:nvPr/>
          </p:nvSpPr>
          <p:spPr bwMode="auto">
            <a:xfrm>
              <a:off x="6038" y="1099"/>
              <a:ext cx="161" cy="338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44" name="Picture 1020"/>
            <p:cNvPicPr>
              <a:picLocks noChangeAspect="1" noChangeArrowheads="1"/>
            </p:cNvPicPr>
            <p:nvPr/>
          </p:nvPicPr>
          <p:blipFill>
            <a:blip r:embed="rId2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" y="1099"/>
              <a:ext cx="161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5" name="Rectangle 1021"/>
            <p:cNvSpPr>
              <a:spLocks noChangeArrowheads="1"/>
            </p:cNvSpPr>
            <p:nvPr/>
          </p:nvSpPr>
          <p:spPr bwMode="auto">
            <a:xfrm>
              <a:off x="6038" y="1099"/>
              <a:ext cx="161" cy="338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6" name="Rectangle 1022"/>
            <p:cNvSpPr>
              <a:spLocks noChangeArrowheads="1"/>
            </p:cNvSpPr>
            <p:nvPr/>
          </p:nvSpPr>
          <p:spPr bwMode="auto">
            <a:xfrm>
              <a:off x="6032" y="1099"/>
              <a:ext cx="6" cy="3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7" name="Rectangle 1023"/>
            <p:cNvSpPr>
              <a:spLocks noChangeArrowheads="1"/>
            </p:cNvSpPr>
            <p:nvPr/>
          </p:nvSpPr>
          <p:spPr bwMode="auto">
            <a:xfrm>
              <a:off x="6240" y="1111"/>
              <a:ext cx="161" cy="326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48" name="Picture 1024"/>
            <p:cNvPicPr>
              <a:picLocks noChangeAspect="1" noChangeArrowheads="1"/>
            </p:cNvPicPr>
            <p:nvPr/>
          </p:nvPicPr>
          <p:blipFill>
            <a:blip r:embed="rId2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0" y="1110"/>
              <a:ext cx="1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8" name="Rectangle 1025"/>
            <p:cNvSpPr>
              <a:spLocks noChangeArrowheads="1"/>
            </p:cNvSpPr>
            <p:nvPr/>
          </p:nvSpPr>
          <p:spPr bwMode="auto">
            <a:xfrm>
              <a:off x="6240" y="1111"/>
              <a:ext cx="161" cy="326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9" name="Rectangle 1026"/>
            <p:cNvSpPr>
              <a:spLocks noChangeArrowheads="1"/>
            </p:cNvSpPr>
            <p:nvPr/>
          </p:nvSpPr>
          <p:spPr bwMode="auto">
            <a:xfrm>
              <a:off x="6234" y="1110"/>
              <a:ext cx="6" cy="32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0" name="Rectangle 1027"/>
            <p:cNvSpPr>
              <a:spLocks noChangeArrowheads="1"/>
            </p:cNvSpPr>
            <p:nvPr/>
          </p:nvSpPr>
          <p:spPr bwMode="auto">
            <a:xfrm>
              <a:off x="6454" y="1289"/>
              <a:ext cx="161" cy="148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52" name="Picture 1028"/>
            <p:cNvPicPr>
              <a:picLocks noChangeAspect="1" noChangeArrowheads="1"/>
            </p:cNvPicPr>
            <p:nvPr/>
          </p:nvPicPr>
          <p:blipFill>
            <a:blip r:embed="rId2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4" y="1289"/>
              <a:ext cx="161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1" name="Rectangle 1029"/>
            <p:cNvSpPr>
              <a:spLocks noChangeArrowheads="1"/>
            </p:cNvSpPr>
            <p:nvPr/>
          </p:nvSpPr>
          <p:spPr bwMode="auto">
            <a:xfrm>
              <a:off x="6454" y="1289"/>
              <a:ext cx="161" cy="148"/>
            </a:xfrm>
            <a:prstGeom prst="rect">
              <a:avLst/>
            </a:prstGeom>
            <a:solidFill>
              <a:srgbClr val="84D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2" name="Rectangle 1030"/>
            <p:cNvSpPr>
              <a:spLocks noChangeArrowheads="1"/>
            </p:cNvSpPr>
            <p:nvPr/>
          </p:nvSpPr>
          <p:spPr bwMode="auto">
            <a:xfrm>
              <a:off x="6448" y="1289"/>
              <a:ext cx="6" cy="1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" name="Line 1031"/>
            <p:cNvSpPr>
              <a:spLocks noChangeShapeType="1"/>
            </p:cNvSpPr>
            <p:nvPr/>
          </p:nvSpPr>
          <p:spPr bwMode="auto">
            <a:xfrm>
              <a:off x="4047" y="1431"/>
              <a:ext cx="2669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4" name="Rectangle 1032"/>
            <p:cNvSpPr>
              <a:spLocks noChangeArrowheads="1"/>
            </p:cNvSpPr>
            <p:nvPr/>
          </p:nvSpPr>
          <p:spPr bwMode="auto">
            <a:xfrm>
              <a:off x="4130" y="81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57" name="Picture 1033"/>
            <p:cNvPicPr>
              <a:picLocks noChangeAspect="1" noChangeArrowheads="1"/>
            </p:cNvPicPr>
            <p:nvPr/>
          </p:nvPicPr>
          <p:blipFill>
            <a:blip r:embed="rId2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1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5" name="Rectangle 1034"/>
            <p:cNvSpPr>
              <a:spLocks noChangeArrowheads="1"/>
            </p:cNvSpPr>
            <p:nvPr/>
          </p:nvSpPr>
          <p:spPr bwMode="auto">
            <a:xfrm>
              <a:off x="4130" y="81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6" name="Rectangle 1035"/>
            <p:cNvSpPr>
              <a:spLocks noChangeArrowheads="1"/>
            </p:cNvSpPr>
            <p:nvPr/>
          </p:nvSpPr>
          <p:spPr bwMode="auto">
            <a:xfrm>
              <a:off x="4130" y="819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60" name="Picture 1036"/>
            <p:cNvPicPr>
              <a:picLocks noChangeAspect="1" noChangeArrowheads="1"/>
            </p:cNvPicPr>
            <p:nvPr/>
          </p:nvPicPr>
          <p:blipFill>
            <a:blip r:embed="rId2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1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7" name="Rectangle 1037"/>
            <p:cNvSpPr>
              <a:spLocks noChangeArrowheads="1"/>
            </p:cNvSpPr>
            <p:nvPr/>
          </p:nvSpPr>
          <p:spPr bwMode="auto">
            <a:xfrm>
              <a:off x="4130" y="819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8" name="Rectangle 1038"/>
            <p:cNvSpPr>
              <a:spLocks noChangeArrowheads="1"/>
            </p:cNvSpPr>
            <p:nvPr/>
          </p:nvSpPr>
          <p:spPr bwMode="auto">
            <a:xfrm>
              <a:off x="4130" y="82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63" name="Picture 1039"/>
            <p:cNvPicPr>
              <a:picLocks noChangeAspect="1" noChangeArrowheads="1"/>
            </p:cNvPicPr>
            <p:nvPr/>
          </p:nvPicPr>
          <p:blipFill>
            <a:blip r:embed="rId2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2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9" name="Rectangle 1040"/>
            <p:cNvSpPr>
              <a:spLocks noChangeArrowheads="1"/>
            </p:cNvSpPr>
            <p:nvPr/>
          </p:nvSpPr>
          <p:spPr bwMode="auto">
            <a:xfrm>
              <a:off x="4130" y="82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0" name="Rectangle 1041"/>
            <p:cNvSpPr>
              <a:spLocks noChangeArrowheads="1"/>
            </p:cNvSpPr>
            <p:nvPr/>
          </p:nvSpPr>
          <p:spPr bwMode="auto">
            <a:xfrm>
              <a:off x="4130" y="83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66" name="Picture 1042"/>
            <p:cNvPicPr>
              <a:picLocks noChangeAspect="1" noChangeArrowheads="1"/>
            </p:cNvPicPr>
            <p:nvPr/>
          </p:nvPicPr>
          <p:blipFill>
            <a:blip r:embed="rId22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3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71" name="Rectangle 1043"/>
            <p:cNvSpPr>
              <a:spLocks noChangeArrowheads="1"/>
            </p:cNvSpPr>
            <p:nvPr/>
          </p:nvSpPr>
          <p:spPr bwMode="auto">
            <a:xfrm>
              <a:off x="4130" y="83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6" name="Rectangle 1044"/>
            <p:cNvSpPr>
              <a:spLocks noChangeArrowheads="1"/>
            </p:cNvSpPr>
            <p:nvPr/>
          </p:nvSpPr>
          <p:spPr bwMode="auto">
            <a:xfrm>
              <a:off x="4130" y="83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69" name="Picture 1045"/>
            <p:cNvPicPr>
              <a:picLocks noChangeAspect="1" noChangeArrowheads="1"/>
            </p:cNvPicPr>
            <p:nvPr/>
          </p:nvPicPr>
          <p:blipFill>
            <a:blip r:embed="rId2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3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17" name="Rectangle 1046"/>
            <p:cNvSpPr>
              <a:spLocks noChangeArrowheads="1"/>
            </p:cNvSpPr>
            <p:nvPr/>
          </p:nvSpPr>
          <p:spPr bwMode="auto">
            <a:xfrm>
              <a:off x="4130" y="83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8" name="Rectangle 1047"/>
            <p:cNvSpPr>
              <a:spLocks noChangeArrowheads="1"/>
            </p:cNvSpPr>
            <p:nvPr/>
          </p:nvSpPr>
          <p:spPr bwMode="auto">
            <a:xfrm>
              <a:off x="4130" y="84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72" name="Picture 1048"/>
            <p:cNvPicPr>
              <a:picLocks noChangeAspect="1" noChangeArrowheads="1"/>
            </p:cNvPicPr>
            <p:nvPr/>
          </p:nvPicPr>
          <p:blipFill>
            <a:blip r:embed="rId2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4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19" name="Rectangle 1049"/>
            <p:cNvSpPr>
              <a:spLocks noChangeArrowheads="1"/>
            </p:cNvSpPr>
            <p:nvPr/>
          </p:nvSpPr>
          <p:spPr bwMode="auto">
            <a:xfrm>
              <a:off x="4130" y="84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0" name="Rectangle 1050"/>
            <p:cNvSpPr>
              <a:spLocks noChangeArrowheads="1"/>
            </p:cNvSpPr>
            <p:nvPr/>
          </p:nvSpPr>
          <p:spPr bwMode="auto">
            <a:xfrm>
              <a:off x="4130" y="84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75" name="Picture 1051"/>
            <p:cNvPicPr>
              <a:picLocks noChangeAspect="1" noChangeArrowheads="1"/>
            </p:cNvPicPr>
            <p:nvPr/>
          </p:nvPicPr>
          <p:blipFill>
            <a:blip r:embed="rId23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4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21" name="Rectangle 1052"/>
            <p:cNvSpPr>
              <a:spLocks noChangeArrowheads="1"/>
            </p:cNvSpPr>
            <p:nvPr/>
          </p:nvSpPr>
          <p:spPr bwMode="auto">
            <a:xfrm>
              <a:off x="4130" y="84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2" name="Rectangle 1053"/>
            <p:cNvSpPr>
              <a:spLocks noChangeArrowheads="1"/>
            </p:cNvSpPr>
            <p:nvPr/>
          </p:nvSpPr>
          <p:spPr bwMode="auto">
            <a:xfrm>
              <a:off x="4130" y="85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78" name="Picture 1054"/>
            <p:cNvPicPr>
              <a:picLocks noChangeAspect="1" noChangeArrowheads="1"/>
            </p:cNvPicPr>
            <p:nvPr/>
          </p:nvPicPr>
          <p:blipFill>
            <a:blip r:embed="rId23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5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23" name="Rectangle 1055"/>
            <p:cNvSpPr>
              <a:spLocks noChangeArrowheads="1"/>
            </p:cNvSpPr>
            <p:nvPr/>
          </p:nvSpPr>
          <p:spPr bwMode="auto">
            <a:xfrm>
              <a:off x="4130" y="85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4" name="Rectangle 1056"/>
            <p:cNvSpPr>
              <a:spLocks noChangeArrowheads="1"/>
            </p:cNvSpPr>
            <p:nvPr/>
          </p:nvSpPr>
          <p:spPr bwMode="auto">
            <a:xfrm>
              <a:off x="4130" y="86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81" name="Picture 1057"/>
            <p:cNvPicPr>
              <a:picLocks noChangeAspect="1" noChangeArrowheads="1"/>
            </p:cNvPicPr>
            <p:nvPr/>
          </p:nvPicPr>
          <p:blipFill>
            <a:blip r:embed="rId23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6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25" name="Rectangle 1058"/>
            <p:cNvSpPr>
              <a:spLocks noChangeArrowheads="1"/>
            </p:cNvSpPr>
            <p:nvPr/>
          </p:nvSpPr>
          <p:spPr bwMode="auto">
            <a:xfrm>
              <a:off x="4130" y="86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6" name="Rectangle 1059"/>
            <p:cNvSpPr>
              <a:spLocks noChangeArrowheads="1"/>
            </p:cNvSpPr>
            <p:nvPr/>
          </p:nvSpPr>
          <p:spPr bwMode="auto">
            <a:xfrm>
              <a:off x="4130" y="86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84" name="Picture 1060"/>
            <p:cNvPicPr>
              <a:picLocks noChangeAspect="1" noChangeArrowheads="1"/>
            </p:cNvPicPr>
            <p:nvPr/>
          </p:nvPicPr>
          <p:blipFill>
            <a:blip r:embed="rId23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6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27" name="Rectangle 1061"/>
            <p:cNvSpPr>
              <a:spLocks noChangeArrowheads="1"/>
            </p:cNvSpPr>
            <p:nvPr/>
          </p:nvSpPr>
          <p:spPr bwMode="auto">
            <a:xfrm>
              <a:off x="4130" y="86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8" name="Rectangle 1062"/>
            <p:cNvSpPr>
              <a:spLocks noChangeArrowheads="1"/>
            </p:cNvSpPr>
            <p:nvPr/>
          </p:nvSpPr>
          <p:spPr bwMode="auto">
            <a:xfrm>
              <a:off x="4130" y="873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87" name="Picture 1063"/>
            <p:cNvPicPr>
              <a:picLocks noChangeAspect="1" noChangeArrowheads="1"/>
            </p:cNvPicPr>
            <p:nvPr/>
          </p:nvPicPr>
          <p:blipFill>
            <a:blip r:embed="rId23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7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29" name="Rectangle 1064"/>
            <p:cNvSpPr>
              <a:spLocks noChangeArrowheads="1"/>
            </p:cNvSpPr>
            <p:nvPr/>
          </p:nvSpPr>
          <p:spPr bwMode="auto">
            <a:xfrm>
              <a:off x="4130" y="873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0" name="Rectangle 1065"/>
            <p:cNvSpPr>
              <a:spLocks noChangeArrowheads="1"/>
            </p:cNvSpPr>
            <p:nvPr/>
          </p:nvSpPr>
          <p:spPr bwMode="auto">
            <a:xfrm>
              <a:off x="4130" y="87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90" name="Picture 1066"/>
            <p:cNvPicPr>
              <a:picLocks noChangeAspect="1" noChangeArrowheads="1"/>
            </p:cNvPicPr>
            <p:nvPr/>
          </p:nvPicPr>
          <p:blipFill>
            <a:blip r:embed="rId23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7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31" name="Rectangle 1067"/>
            <p:cNvSpPr>
              <a:spLocks noChangeArrowheads="1"/>
            </p:cNvSpPr>
            <p:nvPr/>
          </p:nvSpPr>
          <p:spPr bwMode="auto">
            <a:xfrm>
              <a:off x="4130" y="87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2" name="Rectangle 1068"/>
            <p:cNvSpPr>
              <a:spLocks noChangeArrowheads="1"/>
            </p:cNvSpPr>
            <p:nvPr/>
          </p:nvSpPr>
          <p:spPr bwMode="auto">
            <a:xfrm>
              <a:off x="4130" y="88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93" name="Picture 1069"/>
            <p:cNvPicPr>
              <a:picLocks noChangeAspect="1" noChangeArrowheads="1"/>
            </p:cNvPicPr>
            <p:nvPr/>
          </p:nvPicPr>
          <p:blipFill>
            <a:blip r:embed="rId23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8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33" name="Rectangle 1070"/>
            <p:cNvSpPr>
              <a:spLocks noChangeArrowheads="1"/>
            </p:cNvSpPr>
            <p:nvPr/>
          </p:nvSpPr>
          <p:spPr bwMode="auto">
            <a:xfrm>
              <a:off x="4130" y="88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4" name="Rectangle 1071"/>
            <p:cNvSpPr>
              <a:spLocks noChangeArrowheads="1"/>
            </p:cNvSpPr>
            <p:nvPr/>
          </p:nvSpPr>
          <p:spPr bwMode="auto">
            <a:xfrm>
              <a:off x="4130" y="89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96" name="Picture 1072"/>
            <p:cNvPicPr>
              <a:picLocks noChangeAspect="1" noChangeArrowheads="1"/>
            </p:cNvPicPr>
            <p:nvPr/>
          </p:nvPicPr>
          <p:blipFill>
            <a:blip r:embed="rId23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9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35" name="Rectangle 1073"/>
            <p:cNvSpPr>
              <a:spLocks noChangeArrowheads="1"/>
            </p:cNvSpPr>
            <p:nvPr/>
          </p:nvSpPr>
          <p:spPr bwMode="auto">
            <a:xfrm>
              <a:off x="4130" y="89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7" name="Rectangle 1074"/>
            <p:cNvSpPr>
              <a:spLocks noChangeArrowheads="1"/>
            </p:cNvSpPr>
            <p:nvPr/>
          </p:nvSpPr>
          <p:spPr bwMode="auto">
            <a:xfrm>
              <a:off x="4130" y="89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99" name="Picture 1075"/>
            <p:cNvPicPr>
              <a:picLocks noChangeAspect="1" noChangeArrowheads="1"/>
            </p:cNvPicPr>
            <p:nvPr/>
          </p:nvPicPr>
          <p:blipFill>
            <a:blip r:embed="rId24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89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38" name="Rectangle 1076"/>
            <p:cNvSpPr>
              <a:spLocks noChangeArrowheads="1"/>
            </p:cNvSpPr>
            <p:nvPr/>
          </p:nvSpPr>
          <p:spPr bwMode="auto">
            <a:xfrm>
              <a:off x="4130" y="89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9" name="Rectangle 1077"/>
            <p:cNvSpPr>
              <a:spLocks noChangeArrowheads="1"/>
            </p:cNvSpPr>
            <p:nvPr/>
          </p:nvSpPr>
          <p:spPr bwMode="auto">
            <a:xfrm>
              <a:off x="4130" y="90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02" name="Picture 1078"/>
            <p:cNvPicPr>
              <a:picLocks noChangeAspect="1" noChangeArrowheads="1"/>
            </p:cNvPicPr>
            <p:nvPr/>
          </p:nvPicPr>
          <p:blipFill>
            <a:blip r:embed="rId24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0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1" name="Rectangle 1079"/>
            <p:cNvSpPr>
              <a:spLocks noChangeArrowheads="1"/>
            </p:cNvSpPr>
            <p:nvPr/>
          </p:nvSpPr>
          <p:spPr bwMode="auto">
            <a:xfrm>
              <a:off x="4130" y="90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2" name="Rectangle 1080"/>
            <p:cNvSpPr>
              <a:spLocks noChangeArrowheads="1"/>
            </p:cNvSpPr>
            <p:nvPr/>
          </p:nvSpPr>
          <p:spPr bwMode="auto">
            <a:xfrm>
              <a:off x="4130" y="909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05" name="Picture 1081"/>
            <p:cNvPicPr>
              <a:picLocks noChangeAspect="1" noChangeArrowheads="1"/>
            </p:cNvPicPr>
            <p:nvPr/>
          </p:nvPicPr>
          <p:blipFill>
            <a:blip r:embed="rId24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09"/>
              <a:ext cx="2503" cy="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3" name="Rectangle 1082"/>
            <p:cNvSpPr>
              <a:spLocks noChangeArrowheads="1"/>
            </p:cNvSpPr>
            <p:nvPr/>
          </p:nvSpPr>
          <p:spPr bwMode="auto">
            <a:xfrm>
              <a:off x="4130" y="909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5" name="Rectangle 1083"/>
            <p:cNvSpPr>
              <a:spLocks noChangeArrowheads="1"/>
            </p:cNvSpPr>
            <p:nvPr/>
          </p:nvSpPr>
          <p:spPr bwMode="auto">
            <a:xfrm>
              <a:off x="4130" y="91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08" name="Picture 1084"/>
            <p:cNvPicPr>
              <a:picLocks noChangeAspect="1" noChangeArrowheads="1"/>
            </p:cNvPicPr>
            <p:nvPr/>
          </p:nvPicPr>
          <p:blipFill>
            <a:blip r:embed="rId24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1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6" name="Rectangle 1085"/>
            <p:cNvSpPr>
              <a:spLocks noChangeArrowheads="1"/>
            </p:cNvSpPr>
            <p:nvPr/>
          </p:nvSpPr>
          <p:spPr bwMode="auto">
            <a:xfrm>
              <a:off x="4130" y="91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7" name="Rectangle 1086"/>
            <p:cNvSpPr>
              <a:spLocks noChangeArrowheads="1"/>
            </p:cNvSpPr>
            <p:nvPr/>
          </p:nvSpPr>
          <p:spPr bwMode="auto">
            <a:xfrm>
              <a:off x="4130" y="92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11" name="Picture 1087"/>
            <p:cNvPicPr>
              <a:picLocks noChangeAspect="1" noChangeArrowheads="1"/>
            </p:cNvPicPr>
            <p:nvPr/>
          </p:nvPicPr>
          <p:blipFill>
            <a:blip r:embed="rId24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2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9" name="Rectangle 1088"/>
            <p:cNvSpPr>
              <a:spLocks noChangeArrowheads="1"/>
            </p:cNvSpPr>
            <p:nvPr/>
          </p:nvSpPr>
          <p:spPr bwMode="auto">
            <a:xfrm>
              <a:off x="4130" y="92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0" name="Rectangle 1089"/>
            <p:cNvSpPr>
              <a:spLocks noChangeArrowheads="1"/>
            </p:cNvSpPr>
            <p:nvPr/>
          </p:nvSpPr>
          <p:spPr bwMode="auto">
            <a:xfrm>
              <a:off x="4130" y="92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14" name="Picture 1090"/>
            <p:cNvPicPr>
              <a:picLocks noChangeAspect="1" noChangeArrowheads="1"/>
            </p:cNvPicPr>
            <p:nvPr/>
          </p:nvPicPr>
          <p:blipFill>
            <a:blip r:embed="rId24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2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1" name="Rectangle 1091"/>
            <p:cNvSpPr>
              <a:spLocks noChangeArrowheads="1"/>
            </p:cNvSpPr>
            <p:nvPr/>
          </p:nvSpPr>
          <p:spPr bwMode="auto">
            <a:xfrm>
              <a:off x="4130" y="92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3" name="Rectangle 1092"/>
            <p:cNvSpPr>
              <a:spLocks noChangeArrowheads="1"/>
            </p:cNvSpPr>
            <p:nvPr/>
          </p:nvSpPr>
          <p:spPr bwMode="auto">
            <a:xfrm>
              <a:off x="4130" y="93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17" name="Picture 1093"/>
            <p:cNvPicPr>
              <a:picLocks noChangeAspect="1" noChangeArrowheads="1"/>
            </p:cNvPicPr>
            <p:nvPr/>
          </p:nvPicPr>
          <p:blipFill>
            <a:blip r:embed="rId24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3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4" name="Rectangle 1094"/>
            <p:cNvSpPr>
              <a:spLocks noChangeArrowheads="1"/>
            </p:cNvSpPr>
            <p:nvPr/>
          </p:nvSpPr>
          <p:spPr bwMode="auto">
            <a:xfrm>
              <a:off x="4130" y="93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" name="Rectangle 1095"/>
            <p:cNvSpPr>
              <a:spLocks noChangeArrowheads="1"/>
            </p:cNvSpPr>
            <p:nvPr/>
          </p:nvSpPr>
          <p:spPr bwMode="auto">
            <a:xfrm>
              <a:off x="4130" y="938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20" name="Picture 1096"/>
            <p:cNvPicPr>
              <a:picLocks noChangeAspect="1" noChangeArrowheads="1"/>
            </p:cNvPicPr>
            <p:nvPr/>
          </p:nvPicPr>
          <p:blipFill>
            <a:blip r:embed="rId24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3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Rectangle 1097"/>
            <p:cNvSpPr>
              <a:spLocks noChangeArrowheads="1"/>
            </p:cNvSpPr>
            <p:nvPr/>
          </p:nvSpPr>
          <p:spPr bwMode="auto">
            <a:xfrm>
              <a:off x="4130" y="938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8" name="Rectangle 1098"/>
            <p:cNvSpPr>
              <a:spLocks noChangeArrowheads="1"/>
            </p:cNvSpPr>
            <p:nvPr/>
          </p:nvSpPr>
          <p:spPr bwMode="auto">
            <a:xfrm>
              <a:off x="4130" y="94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23" name="Picture 1099"/>
            <p:cNvPicPr>
              <a:picLocks noChangeAspect="1" noChangeArrowheads="1"/>
            </p:cNvPicPr>
            <p:nvPr/>
          </p:nvPicPr>
          <p:blipFill>
            <a:blip r:embed="rId24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4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9" name="Rectangle 1100"/>
            <p:cNvSpPr>
              <a:spLocks noChangeArrowheads="1"/>
            </p:cNvSpPr>
            <p:nvPr/>
          </p:nvSpPr>
          <p:spPr bwMode="auto">
            <a:xfrm>
              <a:off x="4130" y="94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" name="Rectangle 1101"/>
            <p:cNvSpPr>
              <a:spLocks noChangeArrowheads="1"/>
            </p:cNvSpPr>
            <p:nvPr/>
          </p:nvSpPr>
          <p:spPr bwMode="auto">
            <a:xfrm>
              <a:off x="4130" y="95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26" name="Picture 1102"/>
            <p:cNvPicPr>
              <a:picLocks noChangeAspect="1" noChangeArrowheads="1"/>
            </p:cNvPicPr>
            <p:nvPr/>
          </p:nvPicPr>
          <p:blipFill>
            <a:blip r:embed="rId24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5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2" name="Rectangle 1103"/>
            <p:cNvSpPr>
              <a:spLocks noChangeArrowheads="1"/>
            </p:cNvSpPr>
            <p:nvPr/>
          </p:nvSpPr>
          <p:spPr bwMode="auto">
            <a:xfrm>
              <a:off x="4130" y="95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4" name="Rectangle 1104"/>
            <p:cNvSpPr>
              <a:spLocks noChangeArrowheads="1"/>
            </p:cNvSpPr>
            <p:nvPr/>
          </p:nvSpPr>
          <p:spPr bwMode="auto">
            <a:xfrm>
              <a:off x="4130" y="95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29" name="Picture 1105"/>
            <p:cNvPicPr>
              <a:picLocks noChangeAspect="1" noChangeArrowheads="1"/>
            </p:cNvPicPr>
            <p:nvPr/>
          </p:nvPicPr>
          <p:blipFill>
            <a:blip r:embed="rId25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5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5" name="Rectangle 1106"/>
            <p:cNvSpPr>
              <a:spLocks noChangeArrowheads="1"/>
            </p:cNvSpPr>
            <p:nvPr/>
          </p:nvSpPr>
          <p:spPr bwMode="auto">
            <a:xfrm>
              <a:off x="4130" y="95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7" name="Rectangle 1107"/>
            <p:cNvSpPr>
              <a:spLocks noChangeArrowheads="1"/>
            </p:cNvSpPr>
            <p:nvPr/>
          </p:nvSpPr>
          <p:spPr bwMode="auto">
            <a:xfrm>
              <a:off x="4130" y="96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32" name="Picture 1108"/>
            <p:cNvPicPr>
              <a:picLocks noChangeAspect="1" noChangeArrowheads="1"/>
            </p:cNvPicPr>
            <p:nvPr/>
          </p:nvPicPr>
          <p:blipFill>
            <a:blip r:embed="rId25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6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8" name="Rectangle 1109"/>
            <p:cNvSpPr>
              <a:spLocks noChangeArrowheads="1"/>
            </p:cNvSpPr>
            <p:nvPr/>
          </p:nvSpPr>
          <p:spPr bwMode="auto">
            <a:xfrm>
              <a:off x="4130" y="96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0" name="Rectangle 1110"/>
            <p:cNvSpPr>
              <a:spLocks noChangeArrowheads="1"/>
            </p:cNvSpPr>
            <p:nvPr/>
          </p:nvSpPr>
          <p:spPr bwMode="auto">
            <a:xfrm>
              <a:off x="4130" y="96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35" name="Picture 1111"/>
            <p:cNvPicPr>
              <a:picLocks noChangeAspect="1" noChangeArrowheads="1"/>
            </p:cNvPicPr>
            <p:nvPr/>
          </p:nvPicPr>
          <p:blipFill>
            <a:blip r:embed="rId25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6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71" name="Rectangle 1112"/>
            <p:cNvSpPr>
              <a:spLocks noChangeArrowheads="1"/>
            </p:cNvSpPr>
            <p:nvPr/>
          </p:nvSpPr>
          <p:spPr bwMode="auto">
            <a:xfrm>
              <a:off x="4130" y="96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3" name="Rectangle 1113"/>
            <p:cNvSpPr>
              <a:spLocks noChangeArrowheads="1"/>
            </p:cNvSpPr>
            <p:nvPr/>
          </p:nvSpPr>
          <p:spPr bwMode="auto">
            <a:xfrm>
              <a:off x="4130" y="97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38" name="Picture 1114"/>
            <p:cNvPicPr>
              <a:picLocks noChangeAspect="1" noChangeArrowheads="1"/>
            </p:cNvPicPr>
            <p:nvPr/>
          </p:nvPicPr>
          <p:blipFill>
            <a:blip r:embed="rId25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7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74" name="Rectangle 1115"/>
            <p:cNvSpPr>
              <a:spLocks noChangeArrowheads="1"/>
            </p:cNvSpPr>
            <p:nvPr/>
          </p:nvSpPr>
          <p:spPr bwMode="auto">
            <a:xfrm>
              <a:off x="4130" y="97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6" name="Rectangle 1116"/>
            <p:cNvSpPr>
              <a:spLocks noChangeArrowheads="1"/>
            </p:cNvSpPr>
            <p:nvPr/>
          </p:nvSpPr>
          <p:spPr bwMode="auto">
            <a:xfrm>
              <a:off x="4130" y="98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41" name="Picture 1117"/>
            <p:cNvPicPr>
              <a:picLocks noChangeAspect="1" noChangeArrowheads="1"/>
            </p:cNvPicPr>
            <p:nvPr/>
          </p:nvPicPr>
          <p:blipFill>
            <a:blip r:embed="rId25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8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77" name="Rectangle 1118"/>
            <p:cNvSpPr>
              <a:spLocks noChangeArrowheads="1"/>
            </p:cNvSpPr>
            <p:nvPr/>
          </p:nvSpPr>
          <p:spPr bwMode="auto">
            <a:xfrm>
              <a:off x="4130" y="98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9" name="Rectangle 1119"/>
            <p:cNvSpPr>
              <a:spLocks noChangeArrowheads="1"/>
            </p:cNvSpPr>
            <p:nvPr/>
          </p:nvSpPr>
          <p:spPr bwMode="auto">
            <a:xfrm>
              <a:off x="4130" y="98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44" name="Picture 1120"/>
            <p:cNvPicPr>
              <a:picLocks noChangeAspect="1" noChangeArrowheads="1"/>
            </p:cNvPicPr>
            <p:nvPr/>
          </p:nvPicPr>
          <p:blipFill>
            <a:blip r:embed="rId25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8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80" name="Rectangle 1121"/>
            <p:cNvSpPr>
              <a:spLocks noChangeArrowheads="1"/>
            </p:cNvSpPr>
            <p:nvPr/>
          </p:nvSpPr>
          <p:spPr bwMode="auto">
            <a:xfrm>
              <a:off x="4130" y="98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2" name="Rectangle 1122"/>
            <p:cNvSpPr>
              <a:spLocks noChangeArrowheads="1"/>
            </p:cNvSpPr>
            <p:nvPr/>
          </p:nvSpPr>
          <p:spPr bwMode="auto">
            <a:xfrm>
              <a:off x="4130" y="992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47" name="Picture 1123"/>
            <p:cNvPicPr>
              <a:picLocks noChangeAspect="1" noChangeArrowheads="1"/>
            </p:cNvPicPr>
            <p:nvPr/>
          </p:nvPicPr>
          <p:blipFill>
            <a:blip r:embed="rId25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99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83" name="Rectangle 1124"/>
            <p:cNvSpPr>
              <a:spLocks noChangeArrowheads="1"/>
            </p:cNvSpPr>
            <p:nvPr/>
          </p:nvSpPr>
          <p:spPr bwMode="auto">
            <a:xfrm>
              <a:off x="4130" y="992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5" name="Rectangle 1125"/>
            <p:cNvSpPr>
              <a:spLocks noChangeArrowheads="1"/>
            </p:cNvSpPr>
            <p:nvPr/>
          </p:nvSpPr>
          <p:spPr bwMode="auto">
            <a:xfrm>
              <a:off x="4130" y="1586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50" name="Picture 1126"/>
            <p:cNvPicPr>
              <a:picLocks noChangeAspect="1" noChangeArrowheads="1"/>
            </p:cNvPicPr>
            <p:nvPr/>
          </p:nvPicPr>
          <p:blipFill>
            <a:blip r:embed="rId25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58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86" name="Rectangle 1127"/>
            <p:cNvSpPr>
              <a:spLocks noChangeArrowheads="1"/>
            </p:cNvSpPr>
            <p:nvPr/>
          </p:nvSpPr>
          <p:spPr bwMode="auto">
            <a:xfrm>
              <a:off x="4130" y="1586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8" name="Rectangle 1128"/>
            <p:cNvSpPr>
              <a:spLocks noChangeArrowheads="1"/>
            </p:cNvSpPr>
            <p:nvPr/>
          </p:nvSpPr>
          <p:spPr bwMode="auto">
            <a:xfrm>
              <a:off x="4130" y="1592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53" name="Picture 1129"/>
            <p:cNvPicPr>
              <a:picLocks noChangeAspect="1" noChangeArrowheads="1"/>
            </p:cNvPicPr>
            <p:nvPr/>
          </p:nvPicPr>
          <p:blipFill>
            <a:blip r:embed="rId25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59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89" name="Rectangle 1130"/>
            <p:cNvSpPr>
              <a:spLocks noChangeArrowheads="1"/>
            </p:cNvSpPr>
            <p:nvPr/>
          </p:nvSpPr>
          <p:spPr bwMode="auto">
            <a:xfrm>
              <a:off x="4130" y="1592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1" name="Rectangle 1131"/>
            <p:cNvSpPr>
              <a:spLocks noChangeArrowheads="1"/>
            </p:cNvSpPr>
            <p:nvPr/>
          </p:nvSpPr>
          <p:spPr bwMode="auto">
            <a:xfrm>
              <a:off x="4130" y="159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56" name="Picture 1132"/>
            <p:cNvPicPr>
              <a:picLocks noChangeAspect="1" noChangeArrowheads="1"/>
            </p:cNvPicPr>
            <p:nvPr/>
          </p:nvPicPr>
          <p:blipFill>
            <a:blip r:embed="rId25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59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2" name="Rectangle 1133"/>
            <p:cNvSpPr>
              <a:spLocks noChangeArrowheads="1"/>
            </p:cNvSpPr>
            <p:nvPr/>
          </p:nvSpPr>
          <p:spPr bwMode="auto">
            <a:xfrm>
              <a:off x="4130" y="159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4" name="Rectangle 1134"/>
            <p:cNvSpPr>
              <a:spLocks noChangeArrowheads="1"/>
            </p:cNvSpPr>
            <p:nvPr/>
          </p:nvSpPr>
          <p:spPr bwMode="auto">
            <a:xfrm>
              <a:off x="4130" y="1604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59" name="Picture 1135"/>
            <p:cNvPicPr>
              <a:picLocks noChangeAspect="1" noChangeArrowheads="1"/>
            </p:cNvPicPr>
            <p:nvPr/>
          </p:nvPicPr>
          <p:blipFill>
            <a:blip r:embed="rId26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04"/>
              <a:ext cx="2503" cy="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5" name="Rectangle 1136"/>
            <p:cNvSpPr>
              <a:spLocks noChangeArrowheads="1"/>
            </p:cNvSpPr>
            <p:nvPr/>
          </p:nvSpPr>
          <p:spPr bwMode="auto">
            <a:xfrm>
              <a:off x="4130" y="1604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7" name="Rectangle 1137"/>
            <p:cNvSpPr>
              <a:spLocks noChangeArrowheads="1"/>
            </p:cNvSpPr>
            <p:nvPr/>
          </p:nvSpPr>
          <p:spPr bwMode="auto">
            <a:xfrm>
              <a:off x="4130" y="160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62" name="Picture 1138"/>
            <p:cNvPicPr>
              <a:picLocks noChangeAspect="1" noChangeArrowheads="1"/>
            </p:cNvPicPr>
            <p:nvPr/>
          </p:nvPicPr>
          <p:blipFill>
            <a:blip r:embed="rId26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0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8" name="Rectangle 1139"/>
            <p:cNvSpPr>
              <a:spLocks noChangeArrowheads="1"/>
            </p:cNvSpPr>
            <p:nvPr/>
          </p:nvSpPr>
          <p:spPr bwMode="auto">
            <a:xfrm>
              <a:off x="4130" y="160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0" name="Rectangle 1140"/>
            <p:cNvSpPr>
              <a:spLocks noChangeArrowheads="1"/>
            </p:cNvSpPr>
            <p:nvPr/>
          </p:nvSpPr>
          <p:spPr bwMode="auto">
            <a:xfrm>
              <a:off x="4130" y="161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65" name="Picture 1141"/>
            <p:cNvPicPr>
              <a:picLocks noChangeAspect="1" noChangeArrowheads="1"/>
            </p:cNvPicPr>
            <p:nvPr/>
          </p:nvPicPr>
          <p:blipFill>
            <a:blip r:embed="rId26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1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01" name="Rectangle 1142"/>
            <p:cNvSpPr>
              <a:spLocks noChangeArrowheads="1"/>
            </p:cNvSpPr>
            <p:nvPr/>
          </p:nvSpPr>
          <p:spPr bwMode="auto">
            <a:xfrm>
              <a:off x="4130" y="161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3" name="Rectangle 1143"/>
            <p:cNvSpPr>
              <a:spLocks noChangeArrowheads="1"/>
            </p:cNvSpPr>
            <p:nvPr/>
          </p:nvSpPr>
          <p:spPr bwMode="auto">
            <a:xfrm>
              <a:off x="4130" y="162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68" name="Picture 1144"/>
            <p:cNvPicPr>
              <a:picLocks noChangeAspect="1" noChangeArrowheads="1"/>
            </p:cNvPicPr>
            <p:nvPr/>
          </p:nvPicPr>
          <p:blipFill>
            <a:blip r:embed="rId26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2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04" name="Rectangle 1145"/>
            <p:cNvSpPr>
              <a:spLocks noChangeArrowheads="1"/>
            </p:cNvSpPr>
            <p:nvPr/>
          </p:nvSpPr>
          <p:spPr bwMode="auto">
            <a:xfrm>
              <a:off x="4130" y="162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6" name="Rectangle 1146"/>
            <p:cNvSpPr>
              <a:spLocks noChangeArrowheads="1"/>
            </p:cNvSpPr>
            <p:nvPr/>
          </p:nvSpPr>
          <p:spPr bwMode="auto">
            <a:xfrm>
              <a:off x="4130" y="162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71" name="Picture 1147"/>
            <p:cNvPicPr>
              <a:picLocks noChangeAspect="1" noChangeArrowheads="1"/>
            </p:cNvPicPr>
            <p:nvPr/>
          </p:nvPicPr>
          <p:blipFill>
            <a:blip r:embed="rId26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2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07" name="Rectangle 1148"/>
            <p:cNvSpPr>
              <a:spLocks noChangeArrowheads="1"/>
            </p:cNvSpPr>
            <p:nvPr/>
          </p:nvSpPr>
          <p:spPr bwMode="auto">
            <a:xfrm>
              <a:off x="4130" y="162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9" name="Rectangle 1149"/>
            <p:cNvSpPr>
              <a:spLocks noChangeArrowheads="1"/>
            </p:cNvSpPr>
            <p:nvPr/>
          </p:nvSpPr>
          <p:spPr bwMode="auto">
            <a:xfrm>
              <a:off x="4130" y="163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74" name="Picture 1150"/>
            <p:cNvPicPr>
              <a:picLocks noChangeAspect="1" noChangeArrowheads="1"/>
            </p:cNvPicPr>
            <p:nvPr/>
          </p:nvPicPr>
          <p:blipFill>
            <a:blip r:embed="rId26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3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10" name="Rectangle 1151"/>
            <p:cNvSpPr>
              <a:spLocks noChangeArrowheads="1"/>
            </p:cNvSpPr>
            <p:nvPr/>
          </p:nvSpPr>
          <p:spPr bwMode="auto">
            <a:xfrm>
              <a:off x="4130" y="163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2" name="Rectangle 1152"/>
            <p:cNvSpPr>
              <a:spLocks noChangeArrowheads="1"/>
            </p:cNvSpPr>
            <p:nvPr/>
          </p:nvSpPr>
          <p:spPr bwMode="auto">
            <a:xfrm>
              <a:off x="4130" y="163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77" name="Picture 1153"/>
            <p:cNvPicPr>
              <a:picLocks noChangeAspect="1" noChangeArrowheads="1"/>
            </p:cNvPicPr>
            <p:nvPr/>
          </p:nvPicPr>
          <p:blipFill>
            <a:blip r:embed="rId26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3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13" name="Rectangle 1154"/>
            <p:cNvSpPr>
              <a:spLocks noChangeArrowheads="1"/>
            </p:cNvSpPr>
            <p:nvPr/>
          </p:nvSpPr>
          <p:spPr bwMode="auto">
            <a:xfrm>
              <a:off x="4130" y="163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5" name="Rectangle 1155"/>
            <p:cNvSpPr>
              <a:spLocks noChangeArrowheads="1"/>
            </p:cNvSpPr>
            <p:nvPr/>
          </p:nvSpPr>
          <p:spPr bwMode="auto">
            <a:xfrm>
              <a:off x="4130" y="1645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80" name="Picture 1156"/>
            <p:cNvPicPr>
              <a:picLocks noChangeAspect="1" noChangeArrowheads="1"/>
            </p:cNvPicPr>
            <p:nvPr/>
          </p:nvPicPr>
          <p:blipFill>
            <a:blip r:embed="rId26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4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16" name="Rectangle 1157"/>
            <p:cNvSpPr>
              <a:spLocks noChangeArrowheads="1"/>
            </p:cNvSpPr>
            <p:nvPr/>
          </p:nvSpPr>
          <p:spPr bwMode="auto">
            <a:xfrm>
              <a:off x="4130" y="1645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8" name="Rectangle 1158"/>
            <p:cNvSpPr>
              <a:spLocks noChangeArrowheads="1"/>
            </p:cNvSpPr>
            <p:nvPr/>
          </p:nvSpPr>
          <p:spPr bwMode="auto">
            <a:xfrm>
              <a:off x="4130" y="165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83" name="Picture 1159"/>
            <p:cNvPicPr>
              <a:picLocks noChangeAspect="1" noChangeArrowheads="1"/>
            </p:cNvPicPr>
            <p:nvPr/>
          </p:nvPicPr>
          <p:blipFill>
            <a:blip r:embed="rId26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5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19" name="Rectangle 1160"/>
            <p:cNvSpPr>
              <a:spLocks noChangeArrowheads="1"/>
            </p:cNvSpPr>
            <p:nvPr/>
          </p:nvSpPr>
          <p:spPr bwMode="auto">
            <a:xfrm>
              <a:off x="4130" y="165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1" name="Rectangle 1161"/>
            <p:cNvSpPr>
              <a:spLocks noChangeArrowheads="1"/>
            </p:cNvSpPr>
            <p:nvPr/>
          </p:nvSpPr>
          <p:spPr bwMode="auto">
            <a:xfrm>
              <a:off x="4130" y="165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86" name="Picture 1162"/>
            <p:cNvPicPr>
              <a:picLocks noChangeAspect="1" noChangeArrowheads="1"/>
            </p:cNvPicPr>
            <p:nvPr/>
          </p:nvPicPr>
          <p:blipFill>
            <a:blip r:embed="rId26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5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2" name="Rectangle 1163"/>
            <p:cNvSpPr>
              <a:spLocks noChangeArrowheads="1"/>
            </p:cNvSpPr>
            <p:nvPr/>
          </p:nvSpPr>
          <p:spPr bwMode="auto">
            <a:xfrm>
              <a:off x="4130" y="165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4" name="Rectangle 1164"/>
            <p:cNvSpPr>
              <a:spLocks noChangeArrowheads="1"/>
            </p:cNvSpPr>
            <p:nvPr/>
          </p:nvSpPr>
          <p:spPr bwMode="auto">
            <a:xfrm>
              <a:off x="4130" y="166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89" name="Picture 1165"/>
            <p:cNvPicPr>
              <a:picLocks noChangeAspect="1" noChangeArrowheads="1"/>
            </p:cNvPicPr>
            <p:nvPr/>
          </p:nvPicPr>
          <p:blipFill>
            <a:blip r:embed="rId27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6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5" name="Rectangle 1166"/>
            <p:cNvSpPr>
              <a:spLocks noChangeArrowheads="1"/>
            </p:cNvSpPr>
            <p:nvPr/>
          </p:nvSpPr>
          <p:spPr bwMode="auto">
            <a:xfrm>
              <a:off x="4130" y="166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7" name="Rectangle 1167"/>
            <p:cNvSpPr>
              <a:spLocks noChangeArrowheads="1"/>
            </p:cNvSpPr>
            <p:nvPr/>
          </p:nvSpPr>
          <p:spPr bwMode="auto">
            <a:xfrm>
              <a:off x="4130" y="166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92" name="Picture 1168"/>
            <p:cNvPicPr>
              <a:picLocks noChangeAspect="1" noChangeArrowheads="1"/>
            </p:cNvPicPr>
            <p:nvPr/>
          </p:nvPicPr>
          <p:blipFill>
            <a:blip r:embed="rId27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6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8" name="Rectangle 1169"/>
            <p:cNvSpPr>
              <a:spLocks noChangeArrowheads="1"/>
            </p:cNvSpPr>
            <p:nvPr/>
          </p:nvSpPr>
          <p:spPr bwMode="auto">
            <a:xfrm>
              <a:off x="4130" y="166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" name="Rectangle 1170"/>
            <p:cNvSpPr>
              <a:spLocks noChangeArrowheads="1"/>
            </p:cNvSpPr>
            <p:nvPr/>
          </p:nvSpPr>
          <p:spPr bwMode="auto">
            <a:xfrm>
              <a:off x="4130" y="167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95" name="Picture 1171"/>
            <p:cNvPicPr>
              <a:picLocks noChangeAspect="1" noChangeArrowheads="1"/>
            </p:cNvPicPr>
            <p:nvPr/>
          </p:nvPicPr>
          <p:blipFill>
            <a:blip r:embed="rId27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75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31" name="Rectangle 1172"/>
            <p:cNvSpPr>
              <a:spLocks noChangeArrowheads="1"/>
            </p:cNvSpPr>
            <p:nvPr/>
          </p:nvSpPr>
          <p:spPr bwMode="auto">
            <a:xfrm>
              <a:off x="4130" y="1675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3" name="Rectangle 1173"/>
            <p:cNvSpPr>
              <a:spLocks noChangeArrowheads="1"/>
            </p:cNvSpPr>
            <p:nvPr/>
          </p:nvSpPr>
          <p:spPr bwMode="auto">
            <a:xfrm>
              <a:off x="4130" y="168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198" name="Picture 1174"/>
            <p:cNvPicPr>
              <a:picLocks noChangeAspect="1" noChangeArrowheads="1"/>
            </p:cNvPicPr>
            <p:nvPr/>
          </p:nvPicPr>
          <p:blipFill>
            <a:blip r:embed="rId27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81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34" name="Rectangle 1175"/>
            <p:cNvSpPr>
              <a:spLocks noChangeArrowheads="1"/>
            </p:cNvSpPr>
            <p:nvPr/>
          </p:nvSpPr>
          <p:spPr bwMode="auto">
            <a:xfrm>
              <a:off x="4130" y="1681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6" name="Rectangle 1176"/>
            <p:cNvSpPr>
              <a:spLocks noChangeArrowheads="1"/>
            </p:cNvSpPr>
            <p:nvPr/>
          </p:nvSpPr>
          <p:spPr bwMode="auto">
            <a:xfrm>
              <a:off x="4130" y="168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201" name="Picture 1177"/>
            <p:cNvPicPr>
              <a:picLocks noChangeAspect="1" noChangeArrowheads="1"/>
            </p:cNvPicPr>
            <p:nvPr/>
          </p:nvPicPr>
          <p:blipFill>
            <a:blip r:embed="rId27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87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37" name="Rectangle 1178"/>
            <p:cNvSpPr>
              <a:spLocks noChangeArrowheads="1"/>
            </p:cNvSpPr>
            <p:nvPr/>
          </p:nvSpPr>
          <p:spPr bwMode="auto">
            <a:xfrm>
              <a:off x="4130" y="1687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9" name="Rectangle 1179"/>
            <p:cNvSpPr>
              <a:spLocks noChangeArrowheads="1"/>
            </p:cNvSpPr>
            <p:nvPr/>
          </p:nvSpPr>
          <p:spPr bwMode="auto">
            <a:xfrm>
              <a:off x="4130" y="169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204" name="Picture 1180"/>
            <p:cNvPicPr>
              <a:picLocks noChangeAspect="1" noChangeArrowheads="1"/>
            </p:cNvPicPr>
            <p:nvPr/>
          </p:nvPicPr>
          <p:blipFill>
            <a:blip r:embed="rId27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93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40" name="Rectangle 1181"/>
            <p:cNvSpPr>
              <a:spLocks noChangeArrowheads="1"/>
            </p:cNvSpPr>
            <p:nvPr/>
          </p:nvSpPr>
          <p:spPr bwMode="auto">
            <a:xfrm>
              <a:off x="4130" y="1693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2" name="Rectangle 1182"/>
            <p:cNvSpPr>
              <a:spLocks noChangeArrowheads="1"/>
            </p:cNvSpPr>
            <p:nvPr/>
          </p:nvSpPr>
          <p:spPr bwMode="auto">
            <a:xfrm>
              <a:off x="4130" y="169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207" name="Picture 1183"/>
            <p:cNvPicPr>
              <a:picLocks noChangeAspect="1" noChangeArrowheads="1"/>
            </p:cNvPicPr>
            <p:nvPr/>
          </p:nvPicPr>
          <p:blipFill>
            <a:blip r:embed="rId27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699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43" name="Rectangle 1184"/>
            <p:cNvSpPr>
              <a:spLocks noChangeArrowheads="1"/>
            </p:cNvSpPr>
            <p:nvPr/>
          </p:nvSpPr>
          <p:spPr bwMode="auto">
            <a:xfrm>
              <a:off x="4130" y="1699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5" name="Rectangle 1185"/>
            <p:cNvSpPr>
              <a:spLocks noChangeArrowheads="1"/>
            </p:cNvSpPr>
            <p:nvPr/>
          </p:nvSpPr>
          <p:spPr bwMode="auto">
            <a:xfrm>
              <a:off x="4130" y="1705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210" name="Picture 1186"/>
            <p:cNvPicPr>
              <a:picLocks noChangeAspect="1" noChangeArrowheads="1"/>
            </p:cNvPicPr>
            <p:nvPr/>
          </p:nvPicPr>
          <p:blipFill>
            <a:blip r:embed="rId27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705"/>
              <a:ext cx="2503" cy="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46" name="Rectangle 1187"/>
            <p:cNvSpPr>
              <a:spLocks noChangeArrowheads="1"/>
            </p:cNvSpPr>
            <p:nvPr/>
          </p:nvSpPr>
          <p:spPr bwMode="auto">
            <a:xfrm>
              <a:off x="4130" y="1705"/>
              <a:ext cx="2503" cy="5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8" name="Rectangle 1188"/>
            <p:cNvSpPr>
              <a:spLocks noChangeArrowheads="1"/>
            </p:cNvSpPr>
            <p:nvPr/>
          </p:nvSpPr>
          <p:spPr bwMode="auto">
            <a:xfrm>
              <a:off x="4130" y="1710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213" name="Picture 1189"/>
            <p:cNvPicPr>
              <a:picLocks noChangeAspect="1" noChangeArrowheads="1"/>
            </p:cNvPicPr>
            <p:nvPr/>
          </p:nvPicPr>
          <p:blipFill>
            <a:blip r:embed="rId27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71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49" name="Rectangle 1190"/>
            <p:cNvSpPr>
              <a:spLocks noChangeArrowheads="1"/>
            </p:cNvSpPr>
            <p:nvPr/>
          </p:nvSpPr>
          <p:spPr bwMode="auto">
            <a:xfrm>
              <a:off x="4130" y="1710"/>
              <a:ext cx="2503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" name="Rectangle 1191"/>
            <p:cNvSpPr>
              <a:spLocks noChangeArrowheads="1"/>
            </p:cNvSpPr>
            <p:nvPr/>
          </p:nvSpPr>
          <p:spPr bwMode="auto">
            <a:xfrm>
              <a:off x="4130" y="171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216" name="Picture 1192"/>
            <p:cNvPicPr>
              <a:picLocks noChangeAspect="1" noChangeArrowheads="1"/>
            </p:cNvPicPr>
            <p:nvPr/>
          </p:nvPicPr>
          <p:blipFill>
            <a:blip r:embed="rId27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71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2" name="Rectangle 1193"/>
            <p:cNvSpPr>
              <a:spLocks noChangeArrowheads="1"/>
            </p:cNvSpPr>
            <p:nvPr/>
          </p:nvSpPr>
          <p:spPr bwMode="auto">
            <a:xfrm>
              <a:off x="4130" y="171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4" name="Rectangle 1194"/>
            <p:cNvSpPr>
              <a:spLocks noChangeArrowheads="1"/>
            </p:cNvSpPr>
            <p:nvPr/>
          </p:nvSpPr>
          <p:spPr bwMode="auto">
            <a:xfrm>
              <a:off x="4130" y="172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219" name="Picture 1195"/>
            <p:cNvPicPr>
              <a:picLocks noChangeAspect="1" noChangeArrowheads="1"/>
            </p:cNvPicPr>
            <p:nvPr/>
          </p:nvPicPr>
          <p:blipFill>
            <a:blip r:embed="rId28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722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5" name="Rectangle 1196"/>
            <p:cNvSpPr>
              <a:spLocks noChangeArrowheads="1"/>
            </p:cNvSpPr>
            <p:nvPr/>
          </p:nvSpPr>
          <p:spPr bwMode="auto">
            <a:xfrm>
              <a:off x="4130" y="172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" name="Rectangle 1197"/>
            <p:cNvSpPr>
              <a:spLocks noChangeArrowheads="1"/>
            </p:cNvSpPr>
            <p:nvPr/>
          </p:nvSpPr>
          <p:spPr bwMode="auto">
            <a:xfrm>
              <a:off x="4130" y="172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222" name="Picture 1198"/>
            <p:cNvPicPr>
              <a:picLocks noChangeAspect="1" noChangeArrowheads="1"/>
            </p:cNvPicPr>
            <p:nvPr/>
          </p:nvPicPr>
          <p:blipFill>
            <a:blip r:embed="rId28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728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8" name="Rectangle 1199"/>
            <p:cNvSpPr>
              <a:spLocks noChangeArrowheads="1"/>
            </p:cNvSpPr>
            <p:nvPr/>
          </p:nvSpPr>
          <p:spPr bwMode="auto">
            <a:xfrm>
              <a:off x="4130" y="1728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0" name="Rectangle 1200"/>
            <p:cNvSpPr>
              <a:spLocks noChangeArrowheads="1"/>
            </p:cNvSpPr>
            <p:nvPr/>
          </p:nvSpPr>
          <p:spPr bwMode="auto">
            <a:xfrm>
              <a:off x="4130" y="173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225" name="Picture 1201"/>
            <p:cNvPicPr>
              <a:picLocks noChangeAspect="1" noChangeArrowheads="1"/>
            </p:cNvPicPr>
            <p:nvPr/>
          </p:nvPicPr>
          <p:blipFill>
            <a:blip r:embed="rId28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734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61" name="Rectangle 1202"/>
            <p:cNvSpPr>
              <a:spLocks noChangeArrowheads="1"/>
            </p:cNvSpPr>
            <p:nvPr/>
          </p:nvSpPr>
          <p:spPr bwMode="auto">
            <a:xfrm>
              <a:off x="4130" y="1734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3" name="Rectangle 1203"/>
            <p:cNvSpPr>
              <a:spLocks noChangeArrowheads="1"/>
            </p:cNvSpPr>
            <p:nvPr/>
          </p:nvSpPr>
          <p:spPr bwMode="auto">
            <a:xfrm>
              <a:off x="4130" y="174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228" name="Picture 1204"/>
            <p:cNvPicPr>
              <a:picLocks noChangeAspect="1" noChangeArrowheads="1"/>
            </p:cNvPicPr>
            <p:nvPr/>
          </p:nvPicPr>
          <p:blipFill>
            <a:blip r:embed="rId28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740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64" name="Rectangle 1205"/>
            <p:cNvSpPr>
              <a:spLocks noChangeArrowheads="1"/>
            </p:cNvSpPr>
            <p:nvPr/>
          </p:nvSpPr>
          <p:spPr bwMode="auto">
            <a:xfrm>
              <a:off x="4130" y="1740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6" name="Rectangle 1206"/>
            <p:cNvSpPr>
              <a:spLocks noChangeArrowheads="1"/>
            </p:cNvSpPr>
            <p:nvPr/>
          </p:nvSpPr>
          <p:spPr bwMode="auto">
            <a:xfrm>
              <a:off x="4130" y="174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231" name="Picture 1207"/>
            <p:cNvPicPr>
              <a:picLocks noChangeAspect="1" noChangeArrowheads="1"/>
            </p:cNvPicPr>
            <p:nvPr/>
          </p:nvPicPr>
          <p:blipFill>
            <a:blip r:embed="rId28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" y="1746"/>
              <a:ext cx="2503" cy="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67" name="Rectangle 1208"/>
            <p:cNvSpPr>
              <a:spLocks noChangeArrowheads="1"/>
            </p:cNvSpPr>
            <p:nvPr/>
          </p:nvSpPr>
          <p:spPr bwMode="auto">
            <a:xfrm>
              <a:off x="4130" y="1746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9" name="Rectangle 1209"/>
            <p:cNvSpPr>
              <a:spLocks noChangeArrowheads="1"/>
            </p:cNvSpPr>
            <p:nvPr/>
          </p:nvSpPr>
          <p:spPr bwMode="auto">
            <a:xfrm>
              <a:off x="4130" y="1752"/>
              <a:ext cx="2503" cy="6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235" name="Picture 1211"/>
          <p:cNvPicPr>
            <a:picLocks noChangeAspect="1" noChangeArrowheads="1"/>
          </p:cNvPicPr>
          <p:nvPr/>
        </p:nvPicPr>
        <p:blipFill>
          <a:blip r:embed="rId2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75" y="2781300"/>
            <a:ext cx="3973513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212"/>
          <p:cNvSpPr>
            <a:spLocks noChangeArrowheads="1"/>
          </p:cNvSpPr>
          <p:nvPr/>
        </p:nvSpPr>
        <p:spPr bwMode="auto">
          <a:xfrm>
            <a:off x="6556375" y="2781300"/>
            <a:ext cx="3973513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213"/>
          <p:cNvSpPr>
            <a:spLocks noChangeArrowheads="1"/>
          </p:cNvSpPr>
          <p:nvPr/>
        </p:nvSpPr>
        <p:spPr bwMode="auto">
          <a:xfrm>
            <a:off x="6556375" y="2790825"/>
            <a:ext cx="3973513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238" name="Picture 1214"/>
          <p:cNvPicPr>
            <a:picLocks noChangeAspect="1" noChangeArrowheads="1"/>
          </p:cNvPicPr>
          <p:nvPr/>
        </p:nvPicPr>
        <p:blipFill>
          <a:blip r:embed="rId2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75" y="2790825"/>
            <a:ext cx="3973513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15"/>
          <p:cNvSpPr>
            <a:spLocks noChangeArrowheads="1"/>
          </p:cNvSpPr>
          <p:nvPr/>
        </p:nvSpPr>
        <p:spPr bwMode="auto">
          <a:xfrm>
            <a:off x="6556375" y="2790825"/>
            <a:ext cx="3973513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216"/>
          <p:cNvSpPr>
            <a:spLocks noChangeArrowheads="1"/>
          </p:cNvSpPr>
          <p:nvPr/>
        </p:nvSpPr>
        <p:spPr bwMode="auto">
          <a:xfrm>
            <a:off x="6556375" y="2800350"/>
            <a:ext cx="3973513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241" name="Picture 1217"/>
          <p:cNvPicPr>
            <a:picLocks noChangeAspect="1" noChangeArrowheads="1"/>
          </p:cNvPicPr>
          <p:nvPr/>
        </p:nvPicPr>
        <p:blipFill>
          <a:blip r:embed="rId2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75" y="2800350"/>
            <a:ext cx="3973513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218"/>
          <p:cNvSpPr>
            <a:spLocks noChangeArrowheads="1"/>
          </p:cNvSpPr>
          <p:nvPr/>
        </p:nvSpPr>
        <p:spPr bwMode="auto">
          <a:xfrm>
            <a:off x="6556375" y="2800350"/>
            <a:ext cx="3973513" cy="9525"/>
          </a:xfrm>
          <a:prstGeom prst="rect">
            <a:avLst/>
          </a:prstGeom>
          <a:solidFill>
            <a:srgbClr val="FE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219"/>
          <p:cNvSpPr>
            <a:spLocks noChangeArrowheads="1"/>
          </p:cNvSpPr>
          <p:nvPr/>
        </p:nvSpPr>
        <p:spPr bwMode="auto">
          <a:xfrm>
            <a:off x="8228013" y="1406525"/>
            <a:ext cx="280988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221"/>
          <p:cNvSpPr>
            <a:spLocks noChangeArrowheads="1"/>
          </p:cNvSpPr>
          <p:nvPr/>
        </p:nvSpPr>
        <p:spPr bwMode="auto">
          <a:xfrm>
            <a:off x="7246938" y="1557338"/>
            <a:ext cx="280988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223"/>
          <p:cNvSpPr>
            <a:spLocks noChangeArrowheads="1"/>
          </p:cNvSpPr>
          <p:nvPr/>
        </p:nvSpPr>
        <p:spPr bwMode="auto">
          <a:xfrm>
            <a:off x="9567863" y="1566863"/>
            <a:ext cx="280988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1225"/>
          <p:cNvSpPr>
            <a:spLocks noChangeArrowheads="1"/>
          </p:cNvSpPr>
          <p:nvPr/>
        </p:nvSpPr>
        <p:spPr bwMode="auto">
          <a:xfrm>
            <a:off x="8907463" y="1566863"/>
            <a:ext cx="280988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1227"/>
          <p:cNvSpPr>
            <a:spLocks noChangeArrowheads="1"/>
          </p:cNvSpPr>
          <p:nvPr/>
        </p:nvSpPr>
        <p:spPr bwMode="auto">
          <a:xfrm>
            <a:off x="8567738" y="1585913"/>
            <a:ext cx="280988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1229"/>
          <p:cNvSpPr>
            <a:spLocks noChangeArrowheads="1"/>
          </p:cNvSpPr>
          <p:nvPr/>
        </p:nvSpPr>
        <p:spPr bwMode="auto">
          <a:xfrm>
            <a:off x="9888538" y="1585913"/>
            <a:ext cx="280988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1231"/>
          <p:cNvSpPr>
            <a:spLocks noChangeArrowheads="1"/>
          </p:cNvSpPr>
          <p:nvPr/>
        </p:nvSpPr>
        <p:spPr bwMode="auto">
          <a:xfrm>
            <a:off x="9228138" y="1671638"/>
            <a:ext cx="280988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1233"/>
          <p:cNvSpPr>
            <a:spLocks noChangeArrowheads="1"/>
          </p:cNvSpPr>
          <p:nvPr/>
        </p:nvSpPr>
        <p:spPr bwMode="auto">
          <a:xfrm>
            <a:off x="6907213" y="1689100"/>
            <a:ext cx="280988" cy="1428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0" name="Rectangle 1235"/>
          <p:cNvSpPr>
            <a:spLocks noChangeArrowheads="1"/>
          </p:cNvSpPr>
          <p:nvPr/>
        </p:nvSpPr>
        <p:spPr bwMode="auto">
          <a:xfrm>
            <a:off x="7507288" y="2552700"/>
            <a:ext cx="401638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3" name="Rectangle 1237"/>
          <p:cNvSpPr>
            <a:spLocks noChangeArrowheads="1"/>
          </p:cNvSpPr>
          <p:nvPr/>
        </p:nvSpPr>
        <p:spPr bwMode="auto">
          <a:xfrm>
            <a:off x="10186988" y="1868488"/>
            <a:ext cx="365125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5" name="Rectangle 1239"/>
          <p:cNvSpPr>
            <a:spLocks noChangeArrowheads="1"/>
          </p:cNvSpPr>
          <p:nvPr/>
        </p:nvSpPr>
        <p:spPr bwMode="auto">
          <a:xfrm>
            <a:off x="6526213" y="2468563"/>
            <a:ext cx="401638" cy="141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6" name="Freeform 1205"/>
          <p:cNvSpPr/>
          <p:nvPr/>
        </p:nvSpPr>
        <p:spPr>
          <a:xfrm>
            <a:off x="5775053" y="821094"/>
            <a:ext cx="5710931" cy="5449077"/>
          </a:xfrm>
          <a:custGeom>
            <a:avLst/>
            <a:gdLst>
              <a:gd name="connsiteX0" fmla="*/ 149886 w 5710931"/>
              <a:gd name="connsiteY0" fmla="*/ 261257 h 5449077"/>
              <a:gd name="connsiteX1" fmla="*/ 196539 w 5710931"/>
              <a:gd name="connsiteY1" fmla="*/ 223935 h 5449077"/>
              <a:gd name="connsiteX2" fmla="*/ 215200 w 5710931"/>
              <a:gd name="connsiteY2" fmla="*/ 205273 h 5449077"/>
              <a:gd name="connsiteX3" fmla="*/ 271184 w 5710931"/>
              <a:gd name="connsiteY3" fmla="*/ 167951 h 5449077"/>
              <a:gd name="connsiteX4" fmla="*/ 299176 w 5710931"/>
              <a:gd name="connsiteY4" fmla="*/ 149290 h 5449077"/>
              <a:gd name="connsiteX5" fmla="*/ 411143 w 5710931"/>
              <a:gd name="connsiteY5" fmla="*/ 121298 h 5449077"/>
              <a:gd name="connsiteX6" fmla="*/ 579094 w 5710931"/>
              <a:gd name="connsiteY6" fmla="*/ 83975 h 5449077"/>
              <a:gd name="connsiteX7" fmla="*/ 625747 w 5710931"/>
              <a:gd name="connsiteY7" fmla="*/ 74645 h 5449077"/>
              <a:gd name="connsiteX8" fmla="*/ 663069 w 5710931"/>
              <a:gd name="connsiteY8" fmla="*/ 65314 h 5449077"/>
              <a:gd name="connsiteX9" fmla="*/ 756376 w 5710931"/>
              <a:gd name="connsiteY9" fmla="*/ 55984 h 5449077"/>
              <a:gd name="connsiteX10" fmla="*/ 831020 w 5710931"/>
              <a:gd name="connsiteY10" fmla="*/ 37322 h 5449077"/>
              <a:gd name="connsiteX11" fmla="*/ 849682 w 5710931"/>
              <a:gd name="connsiteY11" fmla="*/ 18661 h 5449077"/>
              <a:gd name="connsiteX12" fmla="*/ 924327 w 5710931"/>
              <a:gd name="connsiteY12" fmla="*/ 9330 h 5449077"/>
              <a:gd name="connsiteX13" fmla="*/ 961649 w 5710931"/>
              <a:gd name="connsiteY13" fmla="*/ 0 h 5449077"/>
              <a:gd name="connsiteX14" fmla="*/ 4889837 w 5710931"/>
              <a:gd name="connsiteY14" fmla="*/ 9330 h 5449077"/>
              <a:gd name="connsiteX15" fmla="*/ 4927159 w 5710931"/>
              <a:gd name="connsiteY15" fmla="*/ 18661 h 5449077"/>
              <a:gd name="connsiteX16" fmla="*/ 5039127 w 5710931"/>
              <a:gd name="connsiteY16" fmla="*/ 27992 h 5449077"/>
              <a:gd name="connsiteX17" fmla="*/ 5113771 w 5710931"/>
              <a:gd name="connsiteY17" fmla="*/ 55984 h 5449077"/>
              <a:gd name="connsiteX18" fmla="*/ 5179086 w 5710931"/>
              <a:gd name="connsiteY18" fmla="*/ 74645 h 5449077"/>
              <a:gd name="connsiteX19" fmla="*/ 5235069 w 5710931"/>
              <a:gd name="connsiteY19" fmla="*/ 93306 h 5449077"/>
              <a:gd name="connsiteX20" fmla="*/ 5272392 w 5710931"/>
              <a:gd name="connsiteY20" fmla="*/ 102637 h 5449077"/>
              <a:gd name="connsiteX21" fmla="*/ 5337706 w 5710931"/>
              <a:gd name="connsiteY21" fmla="*/ 139959 h 5449077"/>
              <a:gd name="connsiteX22" fmla="*/ 5356367 w 5710931"/>
              <a:gd name="connsiteY22" fmla="*/ 167951 h 5449077"/>
              <a:gd name="connsiteX23" fmla="*/ 5449674 w 5710931"/>
              <a:gd name="connsiteY23" fmla="*/ 251926 h 5449077"/>
              <a:gd name="connsiteX24" fmla="*/ 5496327 w 5710931"/>
              <a:gd name="connsiteY24" fmla="*/ 317241 h 5449077"/>
              <a:gd name="connsiteX25" fmla="*/ 5533649 w 5710931"/>
              <a:gd name="connsiteY25" fmla="*/ 419877 h 5449077"/>
              <a:gd name="connsiteX26" fmla="*/ 5561641 w 5710931"/>
              <a:gd name="connsiteY26" fmla="*/ 466530 h 5449077"/>
              <a:gd name="connsiteX27" fmla="*/ 5580302 w 5710931"/>
              <a:gd name="connsiteY27" fmla="*/ 559837 h 5449077"/>
              <a:gd name="connsiteX28" fmla="*/ 5608294 w 5710931"/>
              <a:gd name="connsiteY28" fmla="*/ 615820 h 5449077"/>
              <a:gd name="connsiteX29" fmla="*/ 5617625 w 5710931"/>
              <a:gd name="connsiteY29" fmla="*/ 671804 h 5449077"/>
              <a:gd name="connsiteX30" fmla="*/ 5626955 w 5710931"/>
              <a:gd name="connsiteY30" fmla="*/ 699796 h 5449077"/>
              <a:gd name="connsiteX31" fmla="*/ 5645616 w 5710931"/>
              <a:gd name="connsiteY31" fmla="*/ 783771 h 5449077"/>
              <a:gd name="connsiteX32" fmla="*/ 5654947 w 5710931"/>
              <a:gd name="connsiteY32" fmla="*/ 821094 h 5449077"/>
              <a:gd name="connsiteX33" fmla="*/ 5673608 w 5710931"/>
              <a:gd name="connsiteY33" fmla="*/ 905069 h 5449077"/>
              <a:gd name="connsiteX34" fmla="*/ 5682939 w 5710931"/>
              <a:gd name="connsiteY34" fmla="*/ 1017037 h 5449077"/>
              <a:gd name="connsiteX35" fmla="*/ 5692269 w 5710931"/>
              <a:gd name="connsiteY35" fmla="*/ 1101012 h 5449077"/>
              <a:gd name="connsiteX36" fmla="*/ 5710931 w 5710931"/>
              <a:gd name="connsiteY36" fmla="*/ 2332653 h 5449077"/>
              <a:gd name="connsiteX37" fmla="*/ 5701600 w 5710931"/>
              <a:gd name="connsiteY37" fmla="*/ 2845837 h 5449077"/>
              <a:gd name="connsiteX38" fmla="*/ 5692269 w 5710931"/>
              <a:gd name="connsiteY38" fmla="*/ 2892490 h 5449077"/>
              <a:gd name="connsiteX39" fmla="*/ 5682939 w 5710931"/>
              <a:gd name="connsiteY39" fmla="*/ 3023118 h 5449077"/>
              <a:gd name="connsiteX40" fmla="*/ 5673608 w 5710931"/>
              <a:gd name="connsiteY40" fmla="*/ 3060441 h 5449077"/>
              <a:gd name="connsiteX41" fmla="*/ 5654947 w 5710931"/>
              <a:gd name="connsiteY41" fmla="*/ 3153747 h 5449077"/>
              <a:gd name="connsiteX42" fmla="*/ 5645616 w 5710931"/>
              <a:gd name="connsiteY42" fmla="*/ 3228392 h 5449077"/>
              <a:gd name="connsiteX43" fmla="*/ 5636286 w 5710931"/>
              <a:gd name="connsiteY43" fmla="*/ 3293706 h 5449077"/>
              <a:gd name="connsiteX44" fmla="*/ 5626955 w 5710931"/>
              <a:gd name="connsiteY44" fmla="*/ 3377682 h 5449077"/>
              <a:gd name="connsiteX45" fmla="*/ 5617625 w 5710931"/>
              <a:gd name="connsiteY45" fmla="*/ 3415004 h 5449077"/>
              <a:gd name="connsiteX46" fmla="*/ 5608294 w 5710931"/>
              <a:gd name="connsiteY46" fmla="*/ 3480318 h 5449077"/>
              <a:gd name="connsiteX47" fmla="*/ 5589633 w 5710931"/>
              <a:gd name="connsiteY47" fmla="*/ 3629608 h 5449077"/>
              <a:gd name="connsiteX48" fmla="*/ 5570971 w 5710931"/>
              <a:gd name="connsiteY48" fmla="*/ 3713584 h 5449077"/>
              <a:gd name="connsiteX49" fmla="*/ 5542980 w 5710931"/>
              <a:gd name="connsiteY49" fmla="*/ 3862873 h 5449077"/>
              <a:gd name="connsiteX50" fmla="*/ 5514988 w 5710931"/>
              <a:gd name="connsiteY50" fmla="*/ 4021494 h 5449077"/>
              <a:gd name="connsiteX51" fmla="*/ 5505657 w 5710931"/>
              <a:gd name="connsiteY51" fmla="*/ 4058816 h 5449077"/>
              <a:gd name="connsiteX52" fmla="*/ 5486996 w 5710931"/>
              <a:gd name="connsiteY52" fmla="*/ 4124130 h 5449077"/>
              <a:gd name="connsiteX53" fmla="*/ 5477665 w 5710931"/>
              <a:gd name="connsiteY53" fmla="*/ 4189445 h 5449077"/>
              <a:gd name="connsiteX54" fmla="*/ 5468335 w 5710931"/>
              <a:gd name="connsiteY54" fmla="*/ 4217437 h 5449077"/>
              <a:gd name="connsiteX55" fmla="*/ 5449674 w 5710931"/>
              <a:gd name="connsiteY55" fmla="*/ 4376057 h 5449077"/>
              <a:gd name="connsiteX56" fmla="*/ 5431012 w 5710931"/>
              <a:gd name="connsiteY56" fmla="*/ 4422710 h 5449077"/>
              <a:gd name="connsiteX57" fmla="*/ 5421682 w 5710931"/>
              <a:gd name="connsiteY57" fmla="*/ 4488024 h 5449077"/>
              <a:gd name="connsiteX58" fmla="*/ 5403020 w 5710931"/>
              <a:gd name="connsiteY58" fmla="*/ 4553339 h 5449077"/>
              <a:gd name="connsiteX59" fmla="*/ 5393690 w 5710931"/>
              <a:gd name="connsiteY59" fmla="*/ 4599992 h 5449077"/>
              <a:gd name="connsiteX60" fmla="*/ 5375029 w 5710931"/>
              <a:gd name="connsiteY60" fmla="*/ 4637314 h 5449077"/>
              <a:gd name="connsiteX61" fmla="*/ 5356367 w 5710931"/>
              <a:gd name="connsiteY61" fmla="*/ 4711959 h 5449077"/>
              <a:gd name="connsiteX62" fmla="*/ 5347037 w 5710931"/>
              <a:gd name="connsiteY62" fmla="*/ 4749282 h 5449077"/>
              <a:gd name="connsiteX63" fmla="*/ 5328376 w 5710931"/>
              <a:gd name="connsiteY63" fmla="*/ 4777273 h 5449077"/>
              <a:gd name="connsiteX64" fmla="*/ 5300384 w 5710931"/>
              <a:gd name="connsiteY64" fmla="*/ 4889241 h 5449077"/>
              <a:gd name="connsiteX65" fmla="*/ 5272392 w 5710931"/>
              <a:gd name="connsiteY65" fmla="*/ 4945224 h 5449077"/>
              <a:gd name="connsiteX66" fmla="*/ 5225739 w 5710931"/>
              <a:gd name="connsiteY66" fmla="*/ 5029200 h 5449077"/>
              <a:gd name="connsiteX67" fmla="*/ 5197747 w 5710931"/>
              <a:gd name="connsiteY67" fmla="*/ 5038530 h 5449077"/>
              <a:gd name="connsiteX68" fmla="*/ 5113771 w 5710931"/>
              <a:gd name="connsiteY68" fmla="*/ 5141167 h 5449077"/>
              <a:gd name="connsiteX69" fmla="*/ 5076449 w 5710931"/>
              <a:gd name="connsiteY69" fmla="*/ 5159828 h 5449077"/>
              <a:gd name="connsiteX70" fmla="*/ 5029796 w 5710931"/>
              <a:gd name="connsiteY70" fmla="*/ 5206482 h 5449077"/>
              <a:gd name="connsiteX71" fmla="*/ 5001804 w 5710931"/>
              <a:gd name="connsiteY71" fmla="*/ 5234473 h 5449077"/>
              <a:gd name="connsiteX72" fmla="*/ 4983143 w 5710931"/>
              <a:gd name="connsiteY72" fmla="*/ 5253135 h 5449077"/>
              <a:gd name="connsiteX73" fmla="*/ 4955151 w 5710931"/>
              <a:gd name="connsiteY73" fmla="*/ 5262465 h 5449077"/>
              <a:gd name="connsiteX74" fmla="*/ 4936490 w 5710931"/>
              <a:gd name="connsiteY74" fmla="*/ 5290457 h 5449077"/>
              <a:gd name="connsiteX75" fmla="*/ 4880506 w 5710931"/>
              <a:gd name="connsiteY75" fmla="*/ 5337110 h 5449077"/>
              <a:gd name="connsiteX76" fmla="*/ 4843184 w 5710931"/>
              <a:gd name="connsiteY76" fmla="*/ 5355771 h 5449077"/>
              <a:gd name="connsiteX77" fmla="*/ 4824523 w 5710931"/>
              <a:gd name="connsiteY77" fmla="*/ 5374433 h 5449077"/>
              <a:gd name="connsiteX78" fmla="*/ 4805861 w 5710931"/>
              <a:gd name="connsiteY78" fmla="*/ 5402424 h 5449077"/>
              <a:gd name="connsiteX79" fmla="*/ 4740547 w 5710931"/>
              <a:gd name="connsiteY79" fmla="*/ 5430416 h 5449077"/>
              <a:gd name="connsiteX80" fmla="*/ 4647241 w 5710931"/>
              <a:gd name="connsiteY80" fmla="*/ 5449077 h 5449077"/>
              <a:gd name="connsiteX81" fmla="*/ 4572596 w 5710931"/>
              <a:gd name="connsiteY81" fmla="*/ 5430416 h 5449077"/>
              <a:gd name="connsiteX82" fmla="*/ 4525943 w 5710931"/>
              <a:gd name="connsiteY82" fmla="*/ 5439747 h 5449077"/>
              <a:gd name="connsiteX83" fmla="*/ 4413976 w 5710931"/>
              <a:gd name="connsiteY83" fmla="*/ 5449077 h 5449077"/>
              <a:gd name="connsiteX84" fmla="*/ 4320669 w 5710931"/>
              <a:gd name="connsiteY84" fmla="*/ 5439747 h 5449077"/>
              <a:gd name="connsiteX85" fmla="*/ 4283347 w 5710931"/>
              <a:gd name="connsiteY85" fmla="*/ 5449077 h 5449077"/>
              <a:gd name="connsiteX86" fmla="*/ 4236694 w 5710931"/>
              <a:gd name="connsiteY86" fmla="*/ 5439747 h 5449077"/>
              <a:gd name="connsiteX87" fmla="*/ 4059412 w 5710931"/>
              <a:gd name="connsiteY87" fmla="*/ 5430416 h 5449077"/>
              <a:gd name="connsiteX88" fmla="*/ 3994098 w 5710931"/>
              <a:gd name="connsiteY88" fmla="*/ 5411755 h 5449077"/>
              <a:gd name="connsiteX89" fmla="*/ 3966106 w 5710931"/>
              <a:gd name="connsiteY89" fmla="*/ 5402424 h 5449077"/>
              <a:gd name="connsiteX90" fmla="*/ 3910123 w 5710931"/>
              <a:gd name="connsiteY90" fmla="*/ 5393094 h 5449077"/>
              <a:gd name="connsiteX91" fmla="*/ 3527567 w 5710931"/>
              <a:gd name="connsiteY91" fmla="*/ 5374433 h 5449077"/>
              <a:gd name="connsiteX92" fmla="*/ 3350286 w 5710931"/>
              <a:gd name="connsiteY92" fmla="*/ 5355771 h 5449077"/>
              <a:gd name="connsiteX93" fmla="*/ 3322294 w 5710931"/>
              <a:gd name="connsiteY93" fmla="*/ 5346441 h 5449077"/>
              <a:gd name="connsiteX94" fmla="*/ 3200996 w 5710931"/>
              <a:gd name="connsiteY94" fmla="*/ 5337110 h 5449077"/>
              <a:gd name="connsiteX95" fmla="*/ 3145012 w 5710931"/>
              <a:gd name="connsiteY95" fmla="*/ 5346441 h 5449077"/>
              <a:gd name="connsiteX96" fmla="*/ 3089029 w 5710931"/>
              <a:gd name="connsiteY96" fmla="*/ 5365102 h 5449077"/>
              <a:gd name="connsiteX97" fmla="*/ 2958400 w 5710931"/>
              <a:gd name="connsiteY97" fmla="*/ 5383763 h 5449077"/>
              <a:gd name="connsiteX98" fmla="*/ 2874425 w 5710931"/>
              <a:gd name="connsiteY98" fmla="*/ 5402424 h 5449077"/>
              <a:gd name="connsiteX99" fmla="*/ 2799780 w 5710931"/>
              <a:gd name="connsiteY99" fmla="*/ 5383763 h 5449077"/>
              <a:gd name="connsiteX100" fmla="*/ 2650490 w 5710931"/>
              <a:gd name="connsiteY100" fmla="*/ 5393094 h 5449077"/>
              <a:gd name="connsiteX101" fmla="*/ 2622498 w 5710931"/>
              <a:gd name="connsiteY101" fmla="*/ 5402424 h 5449077"/>
              <a:gd name="connsiteX102" fmla="*/ 2529192 w 5710931"/>
              <a:gd name="connsiteY102" fmla="*/ 5411755 h 5449077"/>
              <a:gd name="connsiteX103" fmla="*/ 2407894 w 5710931"/>
              <a:gd name="connsiteY103" fmla="*/ 5430416 h 5449077"/>
              <a:gd name="connsiteX104" fmla="*/ 2211951 w 5710931"/>
              <a:gd name="connsiteY104" fmla="*/ 5421086 h 5449077"/>
              <a:gd name="connsiteX105" fmla="*/ 2155967 w 5710931"/>
              <a:gd name="connsiteY105" fmla="*/ 5383763 h 5449077"/>
              <a:gd name="connsiteX106" fmla="*/ 2127976 w 5710931"/>
              <a:gd name="connsiteY106" fmla="*/ 5365102 h 5449077"/>
              <a:gd name="connsiteX107" fmla="*/ 2044000 w 5710931"/>
              <a:gd name="connsiteY107" fmla="*/ 5337110 h 5449077"/>
              <a:gd name="connsiteX108" fmla="*/ 1997347 w 5710931"/>
              <a:gd name="connsiteY108" fmla="*/ 5309118 h 5449077"/>
              <a:gd name="connsiteX109" fmla="*/ 1941363 w 5710931"/>
              <a:gd name="connsiteY109" fmla="*/ 5281126 h 5449077"/>
              <a:gd name="connsiteX110" fmla="*/ 1894710 w 5710931"/>
              <a:gd name="connsiteY110" fmla="*/ 5253135 h 5449077"/>
              <a:gd name="connsiteX111" fmla="*/ 1829396 w 5710931"/>
              <a:gd name="connsiteY111" fmla="*/ 5234473 h 5449077"/>
              <a:gd name="connsiteX112" fmla="*/ 1782743 w 5710931"/>
              <a:gd name="connsiteY112" fmla="*/ 5206482 h 5449077"/>
              <a:gd name="connsiteX113" fmla="*/ 1670776 w 5710931"/>
              <a:gd name="connsiteY113" fmla="*/ 5159828 h 5449077"/>
              <a:gd name="connsiteX114" fmla="*/ 1633453 w 5710931"/>
              <a:gd name="connsiteY114" fmla="*/ 5141167 h 5449077"/>
              <a:gd name="connsiteX115" fmla="*/ 1568139 w 5710931"/>
              <a:gd name="connsiteY115" fmla="*/ 5122506 h 5449077"/>
              <a:gd name="connsiteX116" fmla="*/ 1512155 w 5710931"/>
              <a:gd name="connsiteY116" fmla="*/ 5085184 h 5449077"/>
              <a:gd name="connsiteX117" fmla="*/ 1484163 w 5710931"/>
              <a:gd name="connsiteY117" fmla="*/ 5075853 h 5449077"/>
              <a:gd name="connsiteX118" fmla="*/ 1428180 w 5710931"/>
              <a:gd name="connsiteY118" fmla="*/ 5038530 h 5449077"/>
              <a:gd name="connsiteX119" fmla="*/ 1353535 w 5710931"/>
              <a:gd name="connsiteY119" fmla="*/ 5001208 h 5449077"/>
              <a:gd name="connsiteX120" fmla="*/ 1325543 w 5710931"/>
              <a:gd name="connsiteY120" fmla="*/ 4982547 h 5449077"/>
              <a:gd name="connsiteX121" fmla="*/ 1278890 w 5710931"/>
              <a:gd name="connsiteY121" fmla="*/ 4963886 h 5449077"/>
              <a:gd name="connsiteX122" fmla="*/ 1250898 w 5710931"/>
              <a:gd name="connsiteY122" fmla="*/ 4954555 h 5449077"/>
              <a:gd name="connsiteX123" fmla="*/ 1194914 w 5710931"/>
              <a:gd name="connsiteY123" fmla="*/ 4917233 h 5449077"/>
              <a:gd name="connsiteX124" fmla="*/ 1138931 w 5710931"/>
              <a:gd name="connsiteY124" fmla="*/ 4889241 h 5449077"/>
              <a:gd name="connsiteX125" fmla="*/ 1064286 w 5710931"/>
              <a:gd name="connsiteY125" fmla="*/ 4833257 h 5449077"/>
              <a:gd name="connsiteX126" fmla="*/ 998971 w 5710931"/>
              <a:gd name="connsiteY126" fmla="*/ 4749282 h 5449077"/>
              <a:gd name="connsiteX127" fmla="*/ 980310 w 5710931"/>
              <a:gd name="connsiteY127" fmla="*/ 4711959 h 5449077"/>
              <a:gd name="connsiteX128" fmla="*/ 914996 w 5710931"/>
              <a:gd name="connsiteY128" fmla="*/ 4655975 h 5449077"/>
              <a:gd name="connsiteX129" fmla="*/ 868343 w 5710931"/>
              <a:gd name="connsiteY129" fmla="*/ 4590661 h 5449077"/>
              <a:gd name="connsiteX130" fmla="*/ 784367 w 5710931"/>
              <a:gd name="connsiteY130" fmla="*/ 4478694 h 5449077"/>
              <a:gd name="connsiteX131" fmla="*/ 756376 w 5710931"/>
              <a:gd name="connsiteY131" fmla="*/ 4413379 h 5449077"/>
              <a:gd name="connsiteX132" fmla="*/ 737714 w 5710931"/>
              <a:gd name="connsiteY132" fmla="*/ 4348065 h 5449077"/>
              <a:gd name="connsiteX133" fmla="*/ 719053 w 5710931"/>
              <a:gd name="connsiteY133" fmla="*/ 4292082 h 5449077"/>
              <a:gd name="connsiteX134" fmla="*/ 700392 w 5710931"/>
              <a:gd name="connsiteY134" fmla="*/ 4245428 h 5449077"/>
              <a:gd name="connsiteX135" fmla="*/ 681731 w 5710931"/>
              <a:gd name="connsiteY135" fmla="*/ 4170784 h 5449077"/>
              <a:gd name="connsiteX136" fmla="*/ 672400 w 5710931"/>
              <a:gd name="connsiteY136" fmla="*/ 4133461 h 5449077"/>
              <a:gd name="connsiteX137" fmla="*/ 653739 w 5710931"/>
              <a:gd name="connsiteY137" fmla="*/ 4040155 h 5449077"/>
              <a:gd name="connsiteX138" fmla="*/ 635078 w 5710931"/>
              <a:gd name="connsiteY138" fmla="*/ 3788228 h 5449077"/>
              <a:gd name="connsiteX139" fmla="*/ 588425 w 5710931"/>
              <a:gd name="connsiteY139" fmla="*/ 3610947 h 5449077"/>
              <a:gd name="connsiteX140" fmla="*/ 569763 w 5710931"/>
              <a:gd name="connsiteY140" fmla="*/ 3545633 h 5449077"/>
              <a:gd name="connsiteX141" fmla="*/ 551102 w 5710931"/>
              <a:gd name="connsiteY141" fmla="*/ 3489649 h 5449077"/>
              <a:gd name="connsiteX142" fmla="*/ 523110 w 5710931"/>
              <a:gd name="connsiteY142" fmla="*/ 3396343 h 5449077"/>
              <a:gd name="connsiteX143" fmla="*/ 504449 w 5710931"/>
              <a:gd name="connsiteY143" fmla="*/ 3312367 h 5449077"/>
              <a:gd name="connsiteX144" fmla="*/ 476457 w 5710931"/>
              <a:gd name="connsiteY144" fmla="*/ 3237722 h 5449077"/>
              <a:gd name="connsiteX145" fmla="*/ 299176 w 5710931"/>
              <a:gd name="connsiteY145" fmla="*/ 2733869 h 5449077"/>
              <a:gd name="connsiteX146" fmla="*/ 215200 w 5710931"/>
              <a:gd name="connsiteY146" fmla="*/ 2547257 h 5449077"/>
              <a:gd name="connsiteX147" fmla="*/ 177878 w 5710931"/>
              <a:gd name="connsiteY147" fmla="*/ 2444620 h 5449077"/>
              <a:gd name="connsiteX148" fmla="*/ 149886 w 5710931"/>
              <a:gd name="connsiteY148" fmla="*/ 2351314 h 5449077"/>
              <a:gd name="connsiteX149" fmla="*/ 112563 w 5710931"/>
              <a:gd name="connsiteY149" fmla="*/ 2258008 h 5449077"/>
              <a:gd name="connsiteX150" fmla="*/ 93902 w 5710931"/>
              <a:gd name="connsiteY150" fmla="*/ 2155371 h 5449077"/>
              <a:gd name="connsiteX151" fmla="*/ 37918 w 5710931"/>
              <a:gd name="connsiteY151" fmla="*/ 1922106 h 5449077"/>
              <a:gd name="connsiteX152" fmla="*/ 28588 w 5710931"/>
              <a:gd name="connsiteY152" fmla="*/ 1856792 h 5449077"/>
              <a:gd name="connsiteX153" fmla="*/ 9927 w 5710931"/>
              <a:gd name="connsiteY153" fmla="*/ 1707502 h 5449077"/>
              <a:gd name="connsiteX154" fmla="*/ 9927 w 5710931"/>
              <a:gd name="connsiteY154" fmla="*/ 858416 h 5449077"/>
              <a:gd name="connsiteX155" fmla="*/ 28588 w 5710931"/>
              <a:gd name="connsiteY155" fmla="*/ 830424 h 5449077"/>
              <a:gd name="connsiteX156" fmla="*/ 47249 w 5710931"/>
              <a:gd name="connsiteY156" fmla="*/ 783771 h 5449077"/>
              <a:gd name="connsiteX157" fmla="*/ 65910 w 5710931"/>
              <a:gd name="connsiteY157" fmla="*/ 746449 h 5449077"/>
              <a:gd name="connsiteX158" fmla="*/ 75241 w 5710931"/>
              <a:gd name="connsiteY158" fmla="*/ 718457 h 5449077"/>
              <a:gd name="connsiteX159" fmla="*/ 103233 w 5710931"/>
              <a:gd name="connsiteY159" fmla="*/ 681135 h 5449077"/>
              <a:gd name="connsiteX160" fmla="*/ 140555 w 5710931"/>
              <a:gd name="connsiteY160" fmla="*/ 625151 h 5449077"/>
              <a:gd name="connsiteX161" fmla="*/ 159216 w 5710931"/>
              <a:gd name="connsiteY161" fmla="*/ 597159 h 5449077"/>
              <a:gd name="connsiteX162" fmla="*/ 215200 w 5710931"/>
              <a:gd name="connsiteY162" fmla="*/ 531845 h 5449077"/>
              <a:gd name="connsiteX163" fmla="*/ 243192 w 5710931"/>
              <a:gd name="connsiteY163" fmla="*/ 503853 h 5449077"/>
              <a:gd name="connsiteX164" fmla="*/ 280514 w 5710931"/>
              <a:gd name="connsiteY164" fmla="*/ 447869 h 5449077"/>
              <a:gd name="connsiteX165" fmla="*/ 317837 w 5710931"/>
              <a:gd name="connsiteY165" fmla="*/ 391886 h 5449077"/>
              <a:gd name="connsiteX166" fmla="*/ 336498 w 5710931"/>
              <a:gd name="connsiteY166" fmla="*/ 363894 h 5449077"/>
              <a:gd name="connsiteX167" fmla="*/ 364490 w 5710931"/>
              <a:gd name="connsiteY167" fmla="*/ 317241 h 5449077"/>
              <a:gd name="connsiteX168" fmla="*/ 411143 w 5710931"/>
              <a:gd name="connsiteY168" fmla="*/ 270588 h 5449077"/>
              <a:gd name="connsiteX169" fmla="*/ 457796 w 5710931"/>
              <a:gd name="connsiteY169" fmla="*/ 214604 h 5449077"/>
              <a:gd name="connsiteX170" fmla="*/ 504449 w 5710931"/>
              <a:gd name="connsiteY170" fmla="*/ 158620 h 5449077"/>
              <a:gd name="connsiteX171" fmla="*/ 551102 w 5710931"/>
              <a:gd name="connsiteY171" fmla="*/ 139959 h 5449077"/>
              <a:gd name="connsiteX172" fmla="*/ 579094 w 5710931"/>
              <a:gd name="connsiteY172" fmla="*/ 102637 h 5449077"/>
              <a:gd name="connsiteX173" fmla="*/ 653739 w 5710931"/>
              <a:gd name="connsiteY173" fmla="*/ 55984 h 5449077"/>
              <a:gd name="connsiteX174" fmla="*/ 672400 w 5710931"/>
              <a:gd name="connsiteY174" fmla="*/ 37322 h 5449077"/>
              <a:gd name="connsiteX175" fmla="*/ 700392 w 5710931"/>
              <a:gd name="connsiteY175" fmla="*/ 27992 h 5449077"/>
              <a:gd name="connsiteX176" fmla="*/ 719053 w 5710931"/>
              <a:gd name="connsiteY176" fmla="*/ 18661 h 5449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</a:cxnLst>
            <a:rect l="l" t="t" r="r" b="b"/>
            <a:pathLst>
              <a:path w="5710931" h="5449077">
                <a:moveTo>
                  <a:pt x="149886" y="261257"/>
                </a:moveTo>
                <a:cubicBezTo>
                  <a:pt x="165437" y="248816"/>
                  <a:pt x="181419" y="236896"/>
                  <a:pt x="196539" y="223935"/>
                </a:cubicBezTo>
                <a:cubicBezTo>
                  <a:pt x="203218" y="218210"/>
                  <a:pt x="208162" y="210551"/>
                  <a:pt x="215200" y="205273"/>
                </a:cubicBezTo>
                <a:cubicBezTo>
                  <a:pt x="233142" y="191816"/>
                  <a:pt x="252523" y="180392"/>
                  <a:pt x="271184" y="167951"/>
                </a:cubicBezTo>
                <a:cubicBezTo>
                  <a:pt x="280515" y="161731"/>
                  <a:pt x="288538" y="152836"/>
                  <a:pt x="299176" y="149290"/>
                </a:cubicBezTo>
                <a:cubicBezTo>
                  <a:pt x="354370" y="130891"/>
                  <a:pt x="317566" y="142092"/>
                  <a:pt x="411143" y="121298"/>
                </a:cubicBezTo>
                <a:cubicBezTo>
                  <a:pt x="496501" y="78619"/>
                  <a:pt x="407201" y="118351"/>
                  <a:pt x="579094" y="83975"/>
                </a:cubicBezTo>
                <a:cubicBezTo>
                  <a:pt x="594645" y="80865"/>
                  <a:pt x="610266" y="78085"/>
                  <a:pt x="625747" y="74645"/>
                </a:cubicBezTo>
                <a:cubicBezTo>
                  <a:pt x="638265" y="71863"/>
                  <a:pt x="650374" y="67128"/>
                  <a:pt x="663069" y="65314"/>
                </a:cubicBezTo>
                <a:cubicBezTo>
                  <a:pt x="694012" y="60894"/>
                  <a:pt x="725274" y="59094"/>
                  <a:pt x="756376" y="55984"/>
                </a:cubicBezTo>
                <a:cubicBezTo>
                  <a:pt x="781257" y="49763"/>
                  <a:pt x="812884" y="55457"/>
                  <a:pt x="831020" y="37322"/>
                </a:cubicBezTo>
                <a:cubicBezTo>
                  <a:pt x="837241" y="31102"/>
                  <a:pt x="841256" y="21189"/>
                  <a:pt x="849682" y="18661"/>
                </a:cubicBezTo>
                <a:cubicBezTo>
                  <a:pt x="873700" y="11456"/>
                  <a:pt x="899593" y="13452"/>
                  <a:pt x="924327" y="9330"/>
                </a:cubicBezTo>
                <a:cubicBezTo>
                  <a:pt x="936976" y="7222"/>
                  <a:pt x="949208" y="3110"/>
                  <a:pt x="961649" y="0"/>
                </a:cubicBezTo>
                <a:lnTo>
                  <a:pt x="4889837" y="9330"/>
                </a:lnTo>
                <a:cubicBezTo>
                  <a:pt x="4902660" y="9390"/>
                  <a:pt x="4914434" y="17070"/>
                  <a:pt x="4927159" y="18661"/>
                </a:cubicBezTo>
                <a:cubicBezTo>
                  <a:pt x="4964322" y="23307"/>
                  <a:pt x="5001804" y="24882"/>
                  <a:pt x="5039127" y="27992"/>
                </a:cubicBezTo>
                <a:cubicBezTo>
                  <a:pt x="5069985" y="40335"/>
                  <a:pt x="5084528" y="47211"/>
                  <a:pt x="5113771" y="55984"/>
                </a:cubicBezTo>
                <a:cubicBezTo>
                  <a:pt x="5135459" y="62490"/>
                  <a:pt x="5157444" y="67986"/>
                  <a:pt x="5179086" y="74645"/>
                </a:cubicBezTo>
                <a:cubicBezTo>
                  <a:pt x="5197887" y="80430"/>
                  <a:pt x="5215986" y="88535"/>
                  <a:pt x="5235069" y="93306"/>
                </a:cubicBezTo>
                <a:cubicBezTo>
                  <a:pt x="5247510" y="96416"/>
                  <a:pt x="5260385" y="98134"/>
                  <a:pt x="5272392" y="102637"/>
                </a:cubicBezTo>
                <a:cubicBezTo>
                  <a:pt x="5299450" y="112784"/>
                  <a:pt x="5314503" y="124491"/>
                  <a:pt x="5337706" y="139959"/>
                </a:cubicBezTo>
                <a:cubicBezTo>
                  <a:pt x="5343926" y="149290"/>
                  <a:pt x="5348438" y="160022"/>
                  <a:pt x="5356367" y="167951"/>
                </a:cubicBezTo>
                <a:cubicBezTo>
                  <a:pt x="5419040" y="230624"/>
                  <a:pt x="5351548" y="104734"/>
                  <a:pt x="5449674" y="251926"/>
                </a:cubicBezTo>
                <a:cubicBezTo>
                  <a:pt x="5476961" y="292857"/>
                  <a:pt x="5461607" y="270947"/>
                  <a:pt x="5496327" y="317241"/>
                </a:cubicBezTo>
                <a:cubicBezTo>
                  <a:pt x="5505036" y="343368"/>
                  <a:pt x="5520667" y="393912"/>
                  <a:pt x="5533649" y="419877"/>
                </a:cubicBezTo>
                <a:cubicBezTo>
                  <a:pt x="5541759" y="436098"/>
                  <a:pt x="5552310" y="450979"/>
                  <a:pt x="5561641" y="466530"/>
                </a:cubicBezTo>
                <a:cubicBezTo>
                  <a:pt x="5563747" y="479164"/>
                  <a:pt x="5572708" y="542119"/>
                  <a:pt x="5580302" y="559837"/>
                </a:cubicBezTo>
                <a:cubicBezTo>
                  <a:pt x="5603530" y="614036"/>
                  <a:pt x="5596196" y="561380"/>
                  <a:pt x="5608294" y="615820"/>
                </a:cubicBezTo>
                <a:cubicBezTo>
                  <a:pt x="5612398" y="634288"/>
                  <a:pt x="5613521" y="653336"/>
                  <a:pt x="5617625" y="671804"/>
                </a:cubicBezTo>
                <a:cubicBezTo>
                  <a:pt x="5619759" y="681405"/>
                  <a:pt x="5624253" y="690339"/>
                  <a:pt x="5626955" y="699796"/>
                </a:cubicBezTo>
                <a:cubicBezTo>
                  <a:pt x="5638338" y="739638"/>
                  <a:pt x="5635990" y="740455"/>
                  <a:pt x="5645616" y="783771"/>
                </a:cubicBezTo>
                <a:cubicBezTo>
                  <a:pt x="5648398" y="796290"/>
                  <a:pt x="5652432" y="808519"/>
                  <a:pt x="5654947" y="821094"/>
                </a:cubicBezTo>
                <a:cubicBezTo>
                  <a:pt x="5671370" y="903203"/>
                  <a:pt x="5655450" y="850590"/>
                  <a:pt x="5673608" y="905069"/>
                </a:cubicBezTo>
                <a:cubicBezTo>
                  <a:pt x="5676718" y="942392"/>
                  <a:pt x="5679388" y="979754"/>
                  <a:pt x="5682939" y="1017037"/>
                </a:cubicBezTo>
                <a:cubicBezTo>
                  <a:pt x="5685609" y="1045074"/>
                  <a:pt x="5691389" y="1072862"/>
                  <a:pt x="5692269" y="1101012"/>
                </a:cubicBezTo>
                <a:cubicBezTo>
                  <a:pt x="5698960" y="1315118"/>
                  <a:pt x="5709169" y="2197021"/>
                  <a:pt x="5710931" y="2332653"/>
                </a:cubicBezTo>
                <a:cubicBezTo>
                  <a:pt x="5707821" y="2503714"/>
                  <a:pt x="5707300" y="2674842"/>
                  <a:pt x="5701600" y="2845837"/>
                </a:cubicBezTo>
                <a:cubicBezTo>
                  <a:pt x="5701072" y="2861687"/>
                  <a:pt x="5693929" y="2876718"/>
                  <a:pt x="5692269" y="2892490"/>
                </a:cubicBezTo>
                <a:cubicBezTo>
                  <a:pt x="5687699" y="2935904"/>
                  <a:pt x="5687760" y="2979731"/>
                  <a:pt x="5682939" y="3023118"/>
                </a:cubicBezTo>
                <a:cubicBezTo>
                  <a:pt x="5681523" y="3035863"/>
                  <a:pt x="5675902" y="3047824"/>
                  <a:pt x="5673608" y="3060441"/>
                </a:cubicBezTo>
                <a:cubicBezTo>
                  <a:pt x="5656454" y="3154791"/>
                  <a:pt x="5674110" y="3096260"/>
                  <a:pt x="5654947" y="3153747"/>
                </a:cubicBezTo>
                <a:cubicBezTo>
                  <a:pt x="5651837" y="3178629"/>
                  <a:pt x="5648930" y="3203537"/>
                  <a:pt x="5645616" y="3228392"/>
                </a:cubicBezTo>
                <a:cubicBezTo>
                  <a:pt x="5642709" y="3250191"/>
                  <a:pt x="5639014" y="3271883"/>
                  <a:pt x="5636286" y="3293706"/>
                </a:cubicBezTo>
                <a:cubicBezTo>
                  <a:pt x="5632793" y="3321653"/>
                  <a:pt x="5631238" y="3349845"/>
                  <a:pt x="5626955" y="3377682"/>
                </a:cubicBezTo>
                <a:cubicBezTo>
                  <a:pt x="5625005" y="3390356"/>
                  <a:pt x="5619919" y="3402387"/>
                  <a:pt x="5617625" y="3415004"/>
                </a:cubicBezTo>
                <a:cubicBezTo>
                  <a:pt x="5613691" y="3436642"/>
                  <a:pt x="5611138" y="3458510"/>
                  <a:pt x="5608294" y="3480318"/>
                </a:cubicBezTo>
                <a:cubicBezTo>
                  <a:pt x="5601808" y="3530047"/>
                  <a:pt x="5599469" y="3580431"/>
                  <a:pt x="5589633" y="3629608"/>
                </a:cubicBezTo>
                <a:cubicBezTo>
                  <a:pt x="5577787" y="3688836"/>
                  <a:pt x="5584148" y="3660876"/>
                  <a:pt x="5570971" y="3713584"/>
                </a:cubicBezTo>
                <a:cubicBezTo>
                  <a:pt x="5550399" y="3878171"/>
                  <a:pt x="5575968" y="3697936"/>
                  <a:pt x="5542980" y="3862873"/>
                </a:cubicBezTo>
                <a:cubicBezTo>
                  <a:pt x="5519166" y="3981942"/>
                  <a:pt x="5532805" y="3941318"/>
                  <a:pt x="5514988" y="4021494"/>
                </a:cubicBezTo>
                <a:cubicBezTo>
                  <a:pt x="5512206" y="4034012"/>
                  <a:pt x="5509180" y="4046486"/>
                  <a:pt x="5505657" y="4058816"/>
                </a:cubicBezTo>
                <a:cubicBezTo>
                  <a:pt x="5495667" y="4093781"/>
                  <a:pt x="5494286" y="4084037"/>
                  <a:pt x="5486996" y="4124130"/>
                </a:cubicBezTo>
                <a:cubicBezTo>
                  <a:pt x="5483062" y="4145768"/>
                  <a:pt x="5481978" y="4167879"/>
                  <a:pt x="5477665" y="4189445"/>
                </a:cubicBezTo>
                <a:cubicBezTo>
                  <a:pt x="5475736" y="4199089"/>
                  <a:pt x="5470469" y="4207836"/>
                  <a:pt x="5468335" y="4217437"/>
                </a:cubicBezTo>
                <a:cubicBezTo>
                  <a:pt x="5438953" y="4349656"/>
                  <a:pt x="5486870" y="4177677"/>
                  <a:pt x="5449674" y="4376057"/>
                </a:cubicBezTo>
                <a:cubicBezTo>
                  <a:pt x="5446587" y="4392519"/>
                  <a:pt x="5437233" y="4407159"/>
                  <a:pt x="5431012" y="4422710"/>
                </a:cubicBezTo>
                <a:cubicBezTo>
                  <a:pt x="5427902" y="4444481"/>
                  <a:pt x="5425616" y="4466386"/>
                  <a:pt x="5421682" y="4488024"/>
                </a:cubicBezTo>
                <a:cubicBezTo>
                  <a:pt x="5410046" y="4552025"/>
                  <a:pt x="5416345" y="4500039"/>
                  <a:pt x="5403020" y="4553339"/>
                </a:cubicBezTo>
                <a:cubicBezTo>
                  <a:pt x="5399174" y="4568724"/>
                  <a:pt x="5398705" y="4584947"/>
                  <a:pt x="5393690" y="4599992"/>
                </a:cubicBezTo>
                <a:cubicBezTo>
                  <a:pt x="5389292" y="4613187"/>
                  <a:pt x="5379428" y="4624119"/>
                  <a:pt x="5375029" y="4637314"/>
                </a:cubicBezTo>
                <a:cubicBezTo>
                  <a:pt x="5366918" y="4661645"/>
                  <a:pt x="5362587" y="4687077"/>
                  <a:pt x="5356367" y="4711959"/>
                </a:cubicBezTo>
                <a:cubicBezTo>
                  <a:pt x="5353257" y="4724400"/>
                  <a:pt x="5354150" y="4738612"/>
                  <a:pt x="5347037" y="4749282"/>
                </a:cubicBezTo>
                <a:lnTo>
                  <a:pt x="5328376" y="4777273"/>
                </a:lnTo>
                <a:cubicBezTo>
                  <a:pt x="5321737" y="4817104"/>
                  <a:pt x="5318866" y="4852278"/>
                  <a:pt x="5300384" y="4889241"/>
                </a:cubicBezTo>
                <a:cubicBezTo>
                  <a:pt x="5291053" y="4907902"/>
                  <a:pt x="5280866" y="4926159"/>
                  <a:pt x="5272392" y="4945224"/>
                </a:cubicBezTo>
                <a:cubicBezTo>
                  <a:pt x="5260962" y="4970942"/>
                  <a:pt x="5257130" y="5018737"/>
                  <a:pt x="5225739" y="5029200"/>
                </a:cubicBezTo>
                <a:lnTo>
                  <a:pt x="5197747" y="5038530"/>
                </a:lnTo>
                <a:cubicBezTo>
                  <a:pt x="5180099" y="5065003"/>
                  <a:pt x="5145030" y="5125538"/>
                  <a:pt x="5113771" y="5141167"/>
                </a:cubicBezTo>
                <a:cubicBezTo>
                  <a:pt x="5101330" y="5147387"/>
                  <a:pt x="5087428" y="5151289"/>
                  <a:pt x="5076449" y="5159828"/>
                </a:cubicBezTo>
                <a:cubicBezTo>
                  <a:pt x="5059089" y="5173330"/>
                  <a:pt x="5045347" y="5190931"/>
                  <a:pt x="5029796" y="5206482"/>
                </a:cubicBezTo>
                <a:lnTo>
                  <a:pt x="5001804" y="5234473"/>
                </a:lnTo>
                <a:cubicBezTo>
                  <a:pt x="4995583" y="5240694"/>
                  <a:pt x="4991489" y="5250353"/>
                  <a:pt x="4983143" y="5253135"/>
                </a:cubicBezTo>
                <a:lnTo>
                  <a:pt x="4955151" y="5262465"/>
                </a:lnTo>
                <a:cubicBezTo>
                  <a:pt x="4948931" y="5271796"/>
                  <a:pt x="4943669" y="5281842"/>
                  <a:pt x="4936490" y="5290457"/>
                </a:cubicBezTo>
                <a:cubicBezTo>
                  <a:pt x="4918946" y="5311510"/>
                  <a:pt x="4903860" y="5323765"/>
                  <a:pt x="4880506" y="5337110"/>
                </a:cubicBezTo>
                <a:cubicBezTo>
                  <a:pt x="4868430" y="5344011"/>
                  <a:pt x="4855625" y="5349551"/>
                  <a:pt x="4843184" y="5355771"/>
                </a:cubicBezTo>
                <a:cubicBezTo>
                  <a:pt x="4836964" y="5361992"/>
                  <a:pt x="4830019" y="5367564"/>
                  <a:pt x="4824523" y="5374433"/>
                </a:cubicBezTo>
                <a:cubicBezTo>
                  <a:pt x="4817518" y="5383190"/>
                  <a:pt x="4813791" y="5394495"/>
                  <a:pt x="4805861" y="5402424"/>
                </a:cubicBezTo>
                <a:cubicBezTo>
                  <a:pt x="4783131" y="5425153"/>
                  <a:pt x="4770530" y="5421849"/>
                  <a:pt x="4740547" y="5430416"/>
                </a:cubicBezTo>
                <a:cubicBezTo>
                  <a:pt x="4675402" y="5449029"/>
                  <a:pt x="4758715" y="5433153"/>
                  <a:pt x="4647241" y="5449077"/>
                </a:cubicBezTo>
                <a:cubicBezTo>
                  <a:pt x="4622359" y="5442857"/>
                  <a:pt x="4598168" y="5432383"/>
                  <a:pt x="4572596" y="5430416"/>
                </a:cubicBezTo>
                <a:cubicBezTo>
                  <a:pt x="4556784" y="5429200"/>
                  <a:pt x="4541693" y="5437894"/>
                  <a:pt x="4525943" y="5439747"/>
                </a:cubicBezTo>
                <a:cubicBezTo>
                  <a:pt x="4488748" y="5444123"/>
                  <a:pt x="4451298" y="5445967"/>
                  <a:pt x="4413976" y="5449077"/>
                </a:cubicBezTo>
                <a:cubicBezTo>
                  <a:pt x="4382874" y="5445967"/>
                  <a:pt x="4351926" y="5439747"/>
                  <a:pt x="4320669" y="5439747"/>
                </a:cubicBezTo>
                <a:cubicBezTo>
                  <a:pt x="4307845" y="5439747"/>
                  <a:pt x="4296171" y="5449077"/>
                  <a:pt x="4283347" y="5449077"/>
                </a:cubicBezTo>
                <a:cubicBezTo>
                  <a:pt x="4267488" y="5449077"/>
                  <a:pt x="4252498" y="5441064"/>
                  <a:pt x="4236694" y="5439747"/>
                </a:cubicBezTo>
                <a:cubicBezTo>
                  <a:pt x="4177723" y="5434833"/>
                  <a:pt x="4118506" y="5433526"/>
                  <a:pt x="4059412" y="5430416"/>
                </a:cubicBezTo>
                <a:cubicBezTo>
                  <a:pt x="3992276" y="5408039"/>
                  <a:pt x="4076136" y="5435196"/>
                  <a:pt x="3994098" y="5411755"/>
                </a:cubicBezTo>
                <a:cubicBezTo>
                  <a:pt x="3984641" y="5409053"/>
                  <a:pt x="3975707" y="5404558"/>
                  <a:pt x="3966106" y="5402424"/>
                </a:cubicBezTo>
                <a:cubicBezTo>
                  <a:pt x="3947638" y="5398320"/>
                  <a:pt x="3928875" y="5395594"/>
                  <a:pt x="3910123" y="5393094"/>
                </a:cubicBezTo>
                <a:cubicBezTo>
                  <a:pt x="3766995" y="5374010"/>
                  <a:pt x="3713534" y="5380244"/>
                  <a:pt x="3527567" y="5374433"/>
                </a:cubicBezTo>
                <a:cubicBezTo>
                  <a:pt x="3356163" y="5345864"/>
                  <a:pt x="3652113" y="5393499"/>
                  <a:pt x="3350286" y="5355771"/>
                </a:cubicBezTo>
                <a:cubicBezTo>
                  <a:pt x="3340527" y="5354551"/>
                  <a:pt x="3332053" y="5347661"/>
                  <a:pt x="3322294" y="5346441"/>
                </a:cubicBezTo>
                <a:cubicBezTo>
                  <a:pt x="3282055" y="5341411"/>
                  <a:pt x="3241429" y="5340220"/>
                  <a:pt x="3200996" y="5337110"/>
                </a:cubicBezTo>
                <a:cubicBezTo>
                  <a:pt x="3182335" y="5340220"/>
                  <a:pt x="3163366" y="5341852"/>
                  <a:pt x="3145012" y="5346441"/>
                </a:cubicBezTo>
                <a:cubicBezTo>
                  <a:pt x="3125929" y="5351212"/>
                  <a:pt x="3108317" y="5361244"/>
                  <a:pt x="3089029" y="5365102"/>
                </a:cubicBezTo>
                <a:cubicBezTo>
                  <a:pt x="3045898" y="5373728"/>
                  <a:pt x="3001847" y="5376903"/>
                  <a:pt x="2958400" y="5383763"/>
                </a:cubicBezTo>
                <a:cubicBezTo>
                  <a:pt x="2926257" y="5388838"/>
                  <a:pt x="2905232" y="5394723"/>
                  <a:pt x="2874425" y="5402424"/>
                </a:cubicBezTo>
                <a:cubicBezTo>
                  <a:pt x="2849543" y="5396204"/>
                  <a:pt x="2825405" y="5384831"/>
                  <a:pt x="2799780" y="5383763"/>
                </a:cubicBezTo>
                <a:cubicBezTo>
                  <a:pt x="2749963" y="5381687"/>
                  <a:pt x="2700076" y="5387874"/>
                  <a:pt x="2650490" y="5393094"/>
                </a:cubicBezTo>
                <a:cubicBezTo>
                  <a:pt x="2640709" y="5394124"/>
                  <a:pt x="2632219" y="5400928"/>
                  <a:pt x="2622498" y="5402424"/>
                </a:cubicBezTo>
                <a:cubicBezTo>
                  <a:pt x="2591604" y="5407177"/>
                  <a:pt x="2560187" y="5407712"/>
                  <a:pt x="2529192" y="5411755"/>
                </a:cubicBezTo>
                <a:cubicBezTo>
                  <a:pt x="2488627" y="5417046"/>
                  <a:pt x="2448327" y="5424196"/>
                  <a:pt x="2407894" y="5430416"/>
                </a:cubicBezTo>
                <a:cubicBezTo>
                  <a:pt x="2342580" y="5427306"/>
                  <a:pt x="2277113" y="5426516"/>
                  <a:pt x="2211951" y="5421086"/>
                </a:cubicBezTo>
                <a:cubicBezTo>
                  <a:pt x="2179157" y="5418353"/>
                  <a:pt x="2180562" y="5404259"/>
                  <a:pt x="2155967" y="5383763"/>
                </a:cubicBezTo>
                <a:cubicBezTo>
                  <a:pt x="2147352" y="5376584"/>
                  <a:pt x="2138283" y="5369519"/>
                  <a:pt x="2127976" y="5365102"/>
                </a:cubicBezTo>
                <a:cubicBezTo>
                  <a:pt x="2003246" y="5311646"/>
                  <a:pt x="2195497" y="5412859"/>
                  <a:pt x="2044000" y="5337110"/>
                </a:cubicBezTo>
                <a:cubicBezTo>
                  <a:pt x="2027779" y="5329000"/>
                  <a:pt x="2013268" y="5317802"/>
                  <a:pt x="1997347" y="5309118"/>
                </a:cubicBezTo>
                <a:cubicBezTo>
                  <a:pt x="1979031" y="5299127"/>
                  <a:pt x="1959679" y="5291117"/>
                  <a:pt x="1941363" y="5281126"/>
                </a:cubicBezTo>
                <a:cubicBezTo>
                  <a:pt x="1925442" y="5272442"/>
                  <a:pt x="1911282" y="5260500"/>
                  <a:pt x="1894710" y="5253135"/>
                </a:cubicBezTo>
                <a:cubicBezTo>
                  <a:pt x="1840893" y="5229216"/>
                  <a:pt x="1874887" y="5257218"/>
                  <a:pt x="1829396" y="5234473"/>
                </a:cubicBezTo>
                <a:cubicBezTo>
                  <a:pt x="1813175" y="5226363"/>
                  <a:pt x="1798596" y="5215289"/>
                  <a:pt x="1782743" y="5206482"/>
                </a:cubicBezTo>
                <a:cubicBezTo>
                  <a:pt x="1732317" y="5178468"/>
                  <a:pt x="1738070" y="5187867"/>
                  <a:pt x="1670776" y="5159828"/>
                </a:cubicBezTo>
                <a:cubicBezTo>
                  <a:pt x="1657937" y="5154478"/>
                  <a:pt x="1646477" y="5146051"/>
                  <a:pt x="1633453" y="5141167"/>
                </a:cubicBezTo>
                <a:cubicBezTo>
                  <a:pt x="1618579" y="5135589"/>
                  <a:pt x="1583761" y="5131185"/>
                  <a:pt x="1568139" y="5122506"/>
                </a:cubicBezTo>
                <a:cubicBezTo>
                  <a:pt x="1548533" y="5111614"/>
                  <a:pt x="1531761" y="5096076"/>
                  <a:pt x="1512155" y="5085184"/>
                </a:cubicBezTo>
                <a:cubicBezTo>
                  <a:pt x="1503557" y="5080408"/>
                  <a:pt x="1492761" y="5080630"/>
                  <a:pt x="1484163" y="5075853"/>
                </a:cubicBezTo>
                <a:cubicBezTo>
                  <a:pt x="1464558" y="5064961"/>
                  <a:pt x="1448240" y="5048560"/>
                  <a:pt x="1428180" y="5038530"/>
                </a:cubicBezTo>
                <a:cubicBezTo>
                  <a:pt x="1403298" y="5026089"/>
                  <a:pt x="1376681" y="5016639"/>
                  <a:pt x="1353535" y="5001208"/>
                </a:cubicBezTo>
                <a:cubicBezTo>
                  <a:pt x="1344204" y="4994988"/>
                  <a:pt x="1335573" y="4987562"/>
                  <a:pt x="1325543" y="4982547"/>
                </a:cubicBezTo>
                <a:cubicBezTo>
                  <a:pt x="1310562" y="4975057"/>
                  <a:pt x="1294572" y="4969767"/>
                  <a:pt x="1278890" y="4963886"/>
                </a:cubicBezTo>
                <a:cubicBezTo>
                  <a:pt x="1269681" y="4960433"/>
                  <a:pt x="1259496" y="4959331"/>
                  <a:pt x="1250898" y="4954555"/>
                </a:cubicBezTo>
                <a:cubicBezTo>
                  <a:pt x="1231292" y="4943663"/>
                  <a:pt x="1214520" y="4928125"/>
                  <a:pt x="1194914" y="4917233"/>
                </a:cubicBezTo>
                <a:cubicBezTo>
                  <a:pt x="1117497" y="4874224"/>
                  <a:pt x="1219332" y="4947714"/>
                  <a:pt x="1138931" y="4889241"/>
                </a:cubicBezTo>
                <a:cubicBezTo>
                  <a:pt x="1113778" y="4870948"/>
                  <a:pt x="1083381" y="4857807"/>
                  <a:pt x="1064286" y="4833257"/>
                </a:cubicBezTo>
                <a:cubicBezTo>
                  <a:pt x="1042514" y="4805265"/>
                  <a:pt x="1014830" y="4781000"/>
                  <a:pt x="998971" y="4749282"/>
                </a:cubicBezTo>
                <a:cubicBezTo>
                  <a:pt x="992751" y="4736841"/>
                  <a:pt x="988656" y="4723087"/>
                  <a:pt x="980310" y="4711959"/>
                </a:cubicBezTo>
                <a:cubicBezTo>
                  <a:pt x="957686" y="4681793"/>
                  <a:pt x="943204" y="4674781"/>
                  <a:pt x="914996" y="4655975"/>
                </a:cubicBezTo>
                <a:cubicBezTo>
                  <a:pt x="898451" y="4606343"/>
                  <a:pt x="915571" y="4643793"/>
                  <a:pt x="868343" y="4590661"/>
                </a:cubicBezTo>
                <a:cubicBezTo>
                  <a:pt x="838864" y="4557497"/>
                  <a:pt x="809603" y="4514024"/>
                  <a:pt x="784367" y="4478694"/>
                </a:cubicBezTo>
                <a:cubicBezTo>
                  <a:pt x="762491" y="4413061"/>
                  <a:pt x="790958" y="4494070"/>
                  <a:pt x="756376" y="4413379"/>
                </a:cubicBezTo>
                <a:cubicBezTo>
                  <a:pt x="745922" y="4388985"/>
                  <a:pt x="745607" y="4374376"/>
                  <a:pt x="737714" y="4348065"/>
                </a:cubicBezTo>
                <a:cubicBezTo>
                  <a:pt x="732062" y="4329224"/>
                  <a:pt x="725775" y="4310568"/>
                  <a:pt x="719053" y="4292082"/>
                </a:cubicBezTo>
                <a:cubicBezTo>
                  <a:pt x="713329" y="4276341"/>
                  <a:pt x="705318" y="4261437"/>
                  <a:pt x="700392" y="4245428"/>
                </a:cubicBezTo>
                <a:cubicBezTo>
                  <a:pt x="692850" y="4220915"/>
                  <a:pt x="687951" y="4195665"/>
                  <a:pt x="681731" y="4170784"/>
                </a:cubicBezTo>
                <a:cubicBezTo>
                  <a:pt x="678621" y="4158343"/>
                  <a:pt x="674915" y="4146036"/>
                  <a:pt x="672400" y="4133461"/>
                </a:cubicBezTo>
                <a:lnTo>
                  <a:pt x="653739" y="4040155"/>
                </a:lnTo>
                <a:cubicBezTo>
                  <a:pt x="647519" y="3956179"/>
                  <a:pt x="645522" y="3871783"/>
                  <a:pt x="635078" y="3788228"/>
                </a:cubicBezTo>
                <a:cubicBezTo>
                  <a:pt x="624157" y="3700861"/>
                  <a:pt x="610019" y="3681125"/>
                  <a:pt x="588425" y="3610947"/>
                </a:cubicBezTo>
                <a:cubicBezTo>
                  <a:pt x="581766" y="3589306"/>
                  <a:pt x="576422" y="3567274"/>
                  <a:pt x="569763" y="3545633"/>
                </a:cubicBezTo>
                <a:cubicBezTo>
                  <a:pt x="563978" y="3526832"/>
                  <a:pt x="556969" y="3508424"/>
                  <a:pt x="551102" y="3489649"/>
                </a:cubicBezTo>
                <a:cubicBezTo>
                  <a:pt x="541417" y="3458656"/>
                  <a:pt x="531374" y="3427745"/>
                  <a:pt x="523110" y="3396343"/>
                </a:cubicBezTo>
                <a:cubicBezTo>
                  <a:pt x="515812" y="3368612"/>
                  <a:pt x="512540" y="3339877"/>
                  <a:pt x="504449" y="3312367"/>
                </a:cubicBezTo>
                <a:cubicBezTo>
                  <a:pt x="496951" y="3286873"/>
                  <a:pt x="484860" y="3262932"/>
                  <a:pt x="476457" y="3237722"/>
                </a:cubicBezTo>
                <a:cubicBezTo>
                  <a:pt x="400964" y="3011245"/>
                  <a:pt x="484935" y="3146664"/>
                  <a:pt x="299176" y="2733869"/>
                </a:cubicBezTo>
                <a:cubicBezTo>
                  <a:pt x="271184" y="2671665"/>
                  <a:pt x="238511" y="2611362"/>
                  <a:pt x="215200" y="2547257"/>
                </a:cubicBezTo>
                <a:cubicBezTo>
                  <a:pt x="202759" y="2513045"/>
                  <a:pt x="189390" y="2479156"/>
                  <a:pt x="177878" y="2444620"/>
                </a:cubicBezTo>
                <a:cubicBezTo>
                  <a:pt x="167610" y="2413815"/>
                  <a:pt x="160613" y="2381962"/>
                  <a:pt x="149886" y="2351314"/>
                </a:cubicBezTo>
                <a:cubicBezTo>
                  <a:pt x="138820" y="2319697"/>
                  <a:pt x="125004" y="2289110"/>
                  <a:pt x="112563" y="2258008"/>
                </a:cubicBezTo>
                <a:cubicBezTo>
                  <a:pt x="106343" y="2223796"/>
                  <a:pt x="101445" y="2189316"/>
                  <a:pt x="93902" y="2155371"/>
                </a:cubicBezTo>
                <a:cubicBezTo>
                  <a:pt x="76358" y="2076423"/>
                  <a:pt x="52763" y="2001281"/>
                  <a:pt x="37918" y="1922106"/>
                </a:cubicBezTo>
                <a:cubicBezTo>
                  <a:pt x="33865" y="1900490"/>
                  <a:pt x="31432" y="1878600"/>
                  <a:pt x="28588" y="1856792"/>
                </a:cubicBezTo>
                <a:cubicBezTo>
                  <a:pt x="22102" y="1807063"/>
                  <a:pt x="16147" y="1757265"/>
                  <a:pt x="9927" y="1707502"/>
                </a:cubicBezTo>
                <a:cubicBezTo>
                  <a:pt x="3004" y="1402922"/>
                  <a:pt x="-8437" y="1164484"/>
                  <a:pt x="9927" y="858416"/>
                </a:cubicBezTo>
                <a:cubicBezTo>
                  <a:pt x="10599" y="847222"/>
                  <a:pt x="23573" y="840454"/>
                  <a:pt x="28588" y="830424"/>
                </a:cubicBezTo>
                <a:cubicBezTo>
                  <a:pt x="36078" y="815443"/>
                  <a:pt x="40447" y="799076"/>
                  <a:pt x="47249" y="783771"/>
                </a:cubicBezTo>
                <a:cubicBezTo>
                  <a:pt x="52898" y="771061"/>
                  <a:pt x="60431" y="759233"/>
                  <a:pt x="65910" y="746449"/>
                </a:cubicBezTo>
                <a:cubicBezTo>
                  <a:pt x="69784" y="737409"/>
                  <a:pt x="70361" y="726996"/>
                  <a:pt x="75241" y="718457"/>
                </a:cubicBezTo>
                <a:cubicBezTo>
                  <a:pt x="82957" y="704955"/>
                  <a:pt x="94315" y="693875"/>
                  <a:pt x="103233" y="681135"/>
                </a:cubicBezTo>
                <a:cubicBezTo>
                  <a:pt x="116095" y="662761"/>
                  <a:pt x="128114" y="643812"/>
                  <a:pt x="140555" y="625151"/>
                </a:cubicBezTo>
                <a:cubicBezTo>
                  <a:pt x="146775" y="615820"/>
                  <a:pt x="151287" y="605088"/>
                  <a:pt x="159216" y="597159"/>
                </a:cubicBezTo>
                <a:cubicBezTo>
                  <a:pt x="228675" y="527700"/>
                  <a:pt x="143381" y="615633"/>
                  <a:pt x="215200" y="531845"/>
                </a:cubicBezTo>
                <a:cubicBezTo>
                  <a:pt x="223788" y="521826"/>
                  <a:pt x="235091" y="514269"/>
                  <a:pt x="243192" y="503853"/>
                </a:cubicBezTo>
                <a:cubicBezTo>
                  <a:pt x="256961" y="486149"/>
                  <a:pt x="268073" y="466530"/>
                  <a:pt x="280514" y="447869"/>
                </a:cubicBezTo>
                <a:lnTo>
                  <a:pt x="317837" y="391886"/>
                </a:lnTo>
                <a:cubicBezTo>
                  <a:pt x="324057" y="382555"/>
                  <a:pt x="330728" y="373510"/>
                  <a:pt x="336498" y="363894"/>
                </a:cubicBezTo>
                <a:cubicBezTo>
                  <a:pt x="345829" y="348343"/>
                  <a:pt x="353161" y="331402"/>
                  <a:pt x="364490" y="317241"/>
                </a:cubicBezTo>
                <a:cubicBezTo>
                  <a:pt x="378229" y="300068"/>
                  <a:pt x="398944" y="288887"/>
                  <a:pt x="411143" y="270588"/>
                </a:cubicBezTo>
                <a:cubicBezTo>
                  <a:pt x="457475" y="201089"/>
                  <a:pt x="397927" y="286447"/>
                  <a:pt x="457796" y="214604"/>
                </a:cubicBezTo>
                <a:cubicBezTo>
                  <a:pt x="477423" y="191051"/>
                  <a:pt x="476003" y="176399"/>
                  <a:pt x="504449" y="158620"/>
                </a:cubicBezTo>
                <a:cubicBezTo>
                  <a:pt x="518652" y="149743"/>
                  <a:pt x="535551" y="146179"/>
                  <a:pt x="551102" y="139959"/>
                </a:cubicBezTo>
                <a:cubicBezTo>
                  <a:pt x="560433" y="127518"/>
                  <a:pt x="568098" y="113633"/>
                  <a:pt x="579094" y="102637"/>
                </a:cubicBezTo>
                <a:cubicBezTo>
                  <a:pt x="603321" y="78410"/>
                  <a:pt x="624173" y="70767"/>
                  <a:pt x="653739" y="55984"/>
                </a:cubicBezTo>
                <a:cubicBezTo>
                  <a:pt x="659959" y="49763"/>
                  <a:pt x="664857" y="41848"/>
                  <a:pt x="672400" y="37322"/>
                </a:cubicBezTo>
                <a:cubicBezTo>
                  <a:pt x="680834" y="32262"/>
                  <a:pt x="691260" y="31645"/>
                  <a:pt x="700392" y="27992"/>
                </a:cubicBezTo>
                <a:cubicBezTo>
                  <a:pt x="706849" y="25409"/>
                  <a:pt x="712833" y="21771"/>
                  <a:pt x="719053" y="18661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491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95</Words>
  <Application>Microsoft Office PowerPoint</Application>
  <PresentationFormat>Widescreen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Air France KLM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Bij, Peter (PCFI BI) - KLM</dc:creator>
  <cp:lastModifiedBy>Bij, Peter (PCFI BI) - KLM</cp:lastModifiedBy>
  <cp:revision>1</cp:revision>
  <dcterms:created xsi:type="dcterms:W3CDTF">2018-07-10T15:09:24Z</dcterms:created>
  <dcterms:modified xsi:type="dcterms:W3CDTF">2018-07-10T15:10:40Z</dcterms:modified>
</cp:coreProperties>
</file>