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72E11-EDC1-4ADE-932D-2B48694BD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588644-5DD2-4B04-8829-49E7B3E3A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F04E8-67A6-406E-8635-AED634355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A825E-CDEA-4D3D-9D26-08168690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B18E4-BDA1-4897-9F84-93B66CD3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92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08BEA-2835-4480-917B-76B28D644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FDB42-7864-4C25-A0F3-E26DEA2D9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3EDA3-7639-4D63-9584-4F7A2F5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E5A00-782C-4D0E-B2E7-1C374350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B6544-B098-496F-9BC1-F9F43747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69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25EDA2-ACC5-43AC-AC3B-82C4511DA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54361-1C9C-414B-A032-4797934B7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C9D27-ABA1-45B4-B556-A44C7317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C8641-4E5D-4161-8C3F-5642861F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65162-E8E3-4BC4-BD2F-9C07C0C4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21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776C3-58B1-42C8-A836-2FCF98CC4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CC6DA-F8D0-4BF8-B34A-1D5A01C7E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04A81-6B3B-4CA8-A7B3-A63BEE3C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A48D8-7908-4F72-9C4D-2F5D32B0D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5B305-42D5-4247-B41B-7A5BE7E6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33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A5015-AA9C-46AA-B0E4-F99D801D7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30A48-D01D-4DBA-B8DD-14611F73E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7A8C1-27F5-4451-A6BB-8F8C13C4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38E85-347C-47CE-A94F-C389742B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9F1E8-D201-4C6C-ACFD-E6CB009D2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140A-9D11-4B92-B165-268B0B0BB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0A2D6-D7DF-4902-BB11-69ACD71E3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E11D2-1112-44BE-B769-7B3EDFB6C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6D16F-D9C8-4619-B757-262B4D53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BF01C-999A-432C-B9AE-42C7CB381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DD7EB-AE6C-44A7-8763-D3B6311A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1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BEFF8-6321-49C5-A8F8-55EB6E5E8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2B235-C83E-44FF-A6D3-55FC77622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A5BF2-FD21-474F-9482-31665340E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31F69F-78FC-45FB-86B9-3D625F9CE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582F2-279C-4D3E-ABD1-8012EB295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8C8201-D7D7-449A-A7BE-5824DF4B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680B0A-1F86-4DD0-ABE2-A27482C1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003D35-9A02-423A-8DD6-EC56AE1D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11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F2A10-E473-4B69-BE8E-D5374F1C5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3ABF33-3316-4C74-A532-BB7078D45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98E10-4109-45FC-9772-94E1A2C7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9DEFC-F208-4B90-83AB-E032D7A2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843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7DEC19-DFC7-4D14-A6B9-62CE44687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BDE5F3-AE8F-44FC-AFFF-F82B5267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848B-218F-470C-8E76-943CE27E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643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F8658-5AA3-4C4D-9A6E-CDFB6C72F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DE915-A330-491D-A6AD-2488FDC52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C6A13-8BAA-4D09-A246-2DB2963C1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80D3B-6A67-4905-A0FD-4D0FD6535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200CA-8DA2-4B9A-839D-1A5CA1B5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E405C-AA34-43F3-8F98-5836AA87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38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19204-237D-46E6-9F8E-D677CE877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0E9BCD-3BEA-431D-9BAF-2F32FC95F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F6DAE-5945-4698-830D-DB7821BF7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C47A-B121-42A7-943B-2801B81B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E3AA2-39A9-47EA-B8C5-324773BB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F828C-BCFC-411B-B61E-7499D4FD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88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10E653-5D53-4C19-8BD3-D54EE4329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8DF4C-783E-476F-A441-5653DF7D5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FCEAA-F0E7-4506-B97D-F6EBD01937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DB1C7-3655-4470-8645-C28E31225E20}" type="datetimeFigureOut">
              <a:rPr lang="zh-TW" altLang="en-US" smtClean="0"/>
              <a:t>2018/12/7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2BAFF-F7A4-4E16-8466-E35A495A9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E214-276D-4059-8D85-F7F40B2DC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9E58-039C-4506-9A9C-65882AB15B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58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010">
            <a:extLst>
              <a:ext uri="{FF2B5EF4-FFF2-40B4-BE49-F238E27FC236}">
                <a16:creationId xmlns:a16="http://schemas.microsoft.com/office/drawing/2014/main" id="{01865CC7-83BB-490F-9F51-90E43D12A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16" y="1467803"/>
            <a:ext cx="6159283" cy="389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2A95D5-C6A2-49A6-9853-4269FA4D08CE}"/>
              </a:ext>
            </a:extLst>
          </p:cNvPr>
          <p:cNvSpPr txBox="1"/>
          <p:nvPr/>
        </p:nvSpPr>
        <p:spPr>
          <a:xfrm>
            <a:off x="7287065" y="1467803"/>
            <a:ext cx="3924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Here’s a chart user used other tools to draw, and want to make it in EY.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935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6">
            <a:extLst>
              <a:ext uri="{FF2B5EF4-FFF2-40B4-BE49-F238E27FC236}">
                <a16:creationId xmlns:a16="http://schemas.microsoft.com/office/drawing/2014/main" id="{EB575EC2-1BC4-46DC-AB25-BD28E18F2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78" y="370523"/>
            <a:ext cx="63246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8553BAF-B3D7-451A-977D-854422A1C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076" y="2574387"/>
            <a:ext cx="7131382" cy="38053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7D3225-A69E-4804-9BC6-397B0363488D}"/>
              </a:ext>
            </a:extLst>
          </p:cNvPr>
          <p:cNvSpPr txBox="1"/>
          <p:nvPr/>
        </p:nvSpPr>
        <p:spPr>
          <a:xfrm>
            <a:off x="6794695" y="211015"/>
            <a:ext cx="4965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Import user’s .</a:t>
            </a:r>
            <a:r>
              <a:rPr lang="en-US" altLang="zh-TW" dirty="0" err="1"/>
              <a:t>xls</a:t>
            </a:r>
            <a:r>
              <a:rPr lang="en-US" altLang="zh-TW" dirty="0"/>
              <a:t> file, and user likes to have a line in scatter plot which has multiple parameters in Y axis(also color by)</a:t>
            </a:r>
            <a:endParaRPr lang="zh-TW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8B2CB9-7B97-4561-A3B3-4584D1E2D5DF}"/>
              </a:ext>
            </a:extLst>
          </p:cNvPr>
          <p:cNvSpPr txBox="1"/>
          <p:nvPr/>
        </p:nvSpPr>
        <p:spPr>
          <a:xfrm>
            <a:off x="431409" y="5499652"/>
            <a:ext cx="4418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It’s fine to use “line from column value” when X axis column data type is real.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064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F59E21-8A66-4D71-9A2E-26F2C0E1D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39" y="531197"/>
            <a:ext cx="5779779" cy="49974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1106B9-AF5E-4693-9593-43DFF9C3CF61}"/>
              </a:ext>
            </a:extLst>
          </p:cNvPr>
          <p:cNvSpPr txBox="1"/>
          <p:nvPr/>
        </p:nvSpPr>
        <p:spPr>
          <a:xfrm>
            <a:off x="6724357" y="759655"/>
            <a:ext cx="46845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But, user likes lot as X axis. But, lot is not populated in list box of “line from column values” window.  </a:t>
            </a:r>
          </a:p>
          <a:p>
            <a:endParaRPr lang="en-US" altLang="zh-TW" dirty="0"/>
          </a:p>
          <a:p>
            <a:r>
              <a:rPr lang="en-US" altLang="zh-TW" dirty="0"/>
              <a:t>How to have line in scatter plot for specific statistics or continuous parameter based on lot(X axis)?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479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Y.m. Huang</dc:creator>
  <cp:lastModifiedBy>Y.m. Huang</cp:lastModifiedBy>
  <cp:revision>2</cp:revision>
  <dcterms:created xsi:type="dcterms:W3CDTF">2018-12-07T03:14:39Z</dcterms:created>
  <dcterms:modified xsi:type="dcterms:W3CDTF">2018-12-07T03:23:44Z</dcterms:modified>
</cp:coreProperties>
</file>