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29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45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0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389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6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0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4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476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0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0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0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8B674-96DC-419E-B769-4186517D1165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5FCA7-A194-404D-87B5-E30B79F7B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94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08" y="5181600"/>
            <a:ext cx="8317872" cy="1752600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While selecting Variable in workspace node, we cannot select 3 variables similar like survival life data(</a:t>
            </a:r>
            <a:r>
              <a:rPr lang="en-US" sz="2000" i="1" dirty="0" smtClean="0">
                <a:solidFill>
                  <a:schemeClr val="tx1"/>
                </a:solidFill>
              </a:rPr>
              <a:t>Shown in Top</a:t>
            </a:r>
            <a:r>
              <a:rPr lang="en-US" sz="2000" dirty="0" smtClean="0">
                <a:solidFill>
                  <a:schemeClr val="tx1"/>
                </a:solidFill>
              </a:rPr>
              <a:t>).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But in the spreadsheet we can select variables as like survival life data.(</a:t>
            </a:r>
            <a:r>
              <a:rPr lang="en-US" sz="2000" i="1" dirty="0" smtClean="0">
                <a:solidFill>
                  <a:schemeClr val="tx1"/>
                </a:solidFill>
              </a:rPr>
              <a:t>Shown in Next Slide</a:t>
            </a:r>
            <a:r>
              <a:rPr lang="en-US" sz="2000" dirty="0" smtClean="0">
                <a:solidFill>
                  <a:schemeClr val="tx1"/>
                </a:solidFill>
              </a:rPr>
              <a:t>)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6050"/>
            <a:ext cx="8839200" cy="4959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62" y="838200"/>
            <a:ext cx="2814638" cy="88349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85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4381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9808" y="5181600"/>
            <a:ext cx="8317872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 sz="2000" dirty="0" smtClean="0"/>
              <a:t>Similar variable selections like Group Data need in Select variable node in Workspace.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733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53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Inteva Products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Manickam, Ramkumar</dc:creator>
  <cp:lastModifiedBy>Manickam, Ramkumar</cp:lastModifiedBy>
  <cp:revision>1</cp:revision>
  <dcterms:created xsi:type="dcterms:W3CDTF">2019-03-07T11:32:00Z</dcterms:created>
  <dcterms:modified xsi:type="dcterms:W3CDTF">2019-03-07T11:39:21Z</dcterms:modified>
</cp:coreProperties>
</file>