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4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B674-96DC-419E-B769-4186517D1165}" type="datetimeFigureOut">
              <a:rPr lang="en-US" smtClean="0"/>
              <a:t>3/7/2019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5FCA7-A194-404D-87B5-E30B79F7BB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729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B674-96DC-419E-B769-4186517D1165}" type="datetimeFigureOut">
              <a:rPr lang="en-US" smtClean="0"/>
              <a:t>3/7/2019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5FCA7-A194-404D-87B5-E30B79F7BB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1450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B674-96DC-419E-B769-4186517D1165}" type="datetimeFigureOut">
              <a:rPr lang="en-US" smtClean="0"/>
              <a:t>3/7/2019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5FCA7-A194-404D-87B5-E30B79F7BB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804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B674-96DC-419E-B769-4186517D1165}" type="datetimeFigureOut">
              <a:rPr lang="en-US" smtClean="0"/>
              <a:t>3/7/2019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5FCA7-A194-404D-87B5-E30B79F7BB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3898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B674-96DC-419E-B769-4186517D1165}" type="datetimeFigureOut">
              <a:rPr lang="en-US" smtClean="0"/>
              <a:t>3/7/2019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5FCA7-A194-404D-87B5-E30B79F7BB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1624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B674-96DC-419E-B769-4186517D1165}" type="datetimeFigureOut">
              <a:rPr lang="en-US" smtClean="0"/>
              <a:t>3/7/2019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5FCA7-A194-404D-87B5-E30B79F7BB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9013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B674-96DC-419E-B769-4186517D1165}" type="datetimeFigureOut">
              <a:rPr lang="en-US" smtClean="0"/>
              <a:t>3/7/2019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5FCA7-A194-404D-87B5-E30B79F7BB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5401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B674-96DC-419E-B769-4186517D1165}" type="datetimeFigureOut">
              <a:rPr lang="en-US" smtClean="0"/>
              <a:t>3/7/2019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5FCA7-A194-404D-87B5-E30B79F7BB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476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B674-96DC-419E-B769-4186517D1165}" type="datetimeFigureOut">
              <a:rPr lang="en-US" smtClean="0"/>
              <a:t>3/7/2019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5FCA7-A194-404D-87B5-E30B79F7BB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8094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B674-96DC-419E-B769-4186517D1165}" type="datetimeFigureOut">
              <a:rPr lang="en-US" smtClean="0"/>
              <a:t>3/7/2019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5FCA7-A194-404D-87B5-E30B79F7BB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8099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B674-96DC-419E-B769-4186517D1165}" type="datetimeFigureOut">
              <a:rPr lang="en-US" smtClean="0"/>
              <a:t>3/7/2019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5FCA7-A194-404D-87B5-E30B79F7BB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902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78B674-96DC-419E-B769-4186517D1165}" type="datetimeFigureOut">
              <a:rPr lang="en-US" smtClean="0"/>
              <a:t>3/7/2019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A5FCA7-A194-404D-87B5-E30B79F7BB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594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808" y="5181600"/>
            <a:ext cx="8317872" cy="1752600"/>
          </a:xfrm>
        </p:spPr>
        <p:txBody>
          <a:bodyPr>
            <a:noAutofit/>
          </a:bodyPr>
          <a:lstStyle/>
          <a:p>
            <a:pPr marL="457200" indent="-457200" algn="l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tx1"/>
                </a:solidFill>
              </a:rPr>
              <a:t>While selecting Variable in workspace node, we cannot select 3 variables similar like survival life data(</a:t>
            </a:r>
            <a:r>
              <a:rPr lang="en-US" sz="2000" i="1" dirty="0" smtClean="0">
                <a:solidFill>
                  <a:schemeClr val="tx1"/>
                </a:solidFill>
              </a:rPr>
              <a:t>Shown in Top</a:t>
            </a:r>
            <a:r>
              <a:rPr lang="en-US" sz="2000" dirty="0" smtClean="0">
                <a:solidFill>
                  <a:schemeClr val="tx1"/>
                </a:solidFill>
              </a:rPr>
              <a:t>).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tx1"/>
                </a:solidFill>
              </a:rPr>
              <a:t>But in the spreadsheet we can select variables as like survival life data.(</a:t>
            </a:r>
            <a:r>
              <a:rPr lang="en-US" sz="2000" i="1" dirty="0" smtClean="0">
                <a:solidFill>
                  <a:schemeClr val="tx1"/>
                </a:solidFill>
              </a:rPr>
              <a:t>Shown in Next Slide</a:t>
            </a:r>
            <a:r>
              <a:rPr lang="en-US" sz="2000" dirty="0" smtClean="0">
                <a:solidFill>
                  <a:schemeClr val="tx1"/>
                </a:solidFill>
              </a:rPr>
              <a:t>)</a:t>
            </a:r>
            <a:endParaRPr lang="en-US" sz="2000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46050"/>
            <a:ext cx="8839200" cy="49593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6962" y="838200"/>
            <a:ext cx="2814638" cy="883492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47857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85800"/>
            <a:ext cx="9144000" cy="43815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Subtitle 2"/>
          <p:cNvSpPr txBox="1">
            <a:spLocks/>
          </p:cNvSpPr>
          <p:nvPr/>
        </p:nvSpPr>
        <p:spPr>
          <a:xfrm>
            <a:off x="9808" y="5181600"/>
            <a:ext cx="8317872" cy="1752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/>
            <a:r>
              <a:rPr lang="en-US" sz="2000" dirty="0" smtClean="0"/>
              <a:t>Similar variable selections like Group Data need in Select variable node in Workspace.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27335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53</Words>
  <Application>Microsoft Office PowerPoint</Application>
  <PresentationFormat>On-screen Show (4:3)</PresentationFormat>
  <Paragraphs>3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Inteva Products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Manickam, Ramkumar</dc:creator>
  <cp:lastModifiedBy>Manickam, Ramkumar</cp:lastModifiedBy>
  <cp:revision>1</cp:revision>
  <dcterms:created xsi:type="dcterms:W3CDTF">2019-03-07T11:32:00Z</dcterms:created>
  <dcterms:modified xsi:type="dcterms:W3CDTF">2019-03-07T11:39:21Z</dcterms:modified>
</cp:coreProperties>
</file>