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99" autoAdjust="0"/>
    <p:restoredTop sz="94660"/>
  </p:normalViewPr>
  <p:slideViewPr>
    <p:cSldViewPr snapToGrid="0">
      <p:cViewPr varScale="1">
        <p:scale>
          <a:sx n="88" d="100"/>
          <a:sy n="88" d="100"/>
        </p:scale>
        <p:origin x="90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AED8-D1F1-4E4D-9312-F1D761BE45B3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D957B-80D9-4EFF-BE54-C67EA655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560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AED8-D1F1-4E4D-9312-F1D761BE45B3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D957B-80D9-4EFF-BE54-C67EA655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35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AED8-D1F1-4E4D-9312-F1D761BE45B3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D957B-80D9-4EFF-BE54-C67EA655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83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AED8-D1F1-4E4D-9312-F1D761BE45B3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D957B-80D9-4EFF-BE54-C67EA655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339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AED8-D1F1-4E4D-9312-F1D761BE45B3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D957B-80D9-4EFF-BE54-C67EA655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645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AED8-D1F1-4E4D-9312-F1D761BE45B3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D957B-80D9-4EFF-BE54-C67EA655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412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AED8-D1F1-4E4D-9312-F1D761BE45B3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D957B-80D9-4EFF-BE54-C67EA655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419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AED8-D1F1-4E4D-9312-F1D761BE45B3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D957B-80D9-4EFF-BE54-C67EA655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62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AED8-D1F1-4E4D-9312-F1D761BE45B3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D957B-80D9-4EFF-BE54-C67EA655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6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AED8-D1F1-4E4D-9312-F1D761BE45B3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D957B-80D9-4EFF-BE54-C67EA655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749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AED8-D1F1-4E4D-9312-F1D761BE45B3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D957B-80D9-4EFF-BE54-C67EA655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06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2AED8-D1F1-4E4D-9312-F1D761BE45B3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D957B-80D9-4EFF-BE54-C67EA655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15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86" y="315040"/>
            <a:ext cx="5029200" cy="29511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120" y="390471"/>
            <a:ext cx="5462610" cy="28757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8625" y="3738681"/>
            <a:ext cx="5065599" cy="27405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314" y="4060371"/>
            <a:ext cx="4593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Y-axis range not changes automatically when range is set.</a:t>
            </a:r>
          </a:p>
          <a:p>
            <a:r>
              <a:rPr lang="en-US" dirty="0" smtClean="0"/>
              <a:t>Only works when slider is disabled.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951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" y="445674"/>
            <a:ext cx="5984724" cy="31683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714" y="3227722"/>
            <a:ext cx="5638801" cy="35158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3657" y="4985657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same with Y-axis of NQP.</a:t>
            </a:r>
          </a:p>
          <a:p>
            <a:r>
              <a:rPr lang="en-US" dirty="0" smtClean="0"/>
              <a:t>Range changes when only slide is disabled.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936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48" y="196134"/>
            <a:ext cx="8814695" cy="24253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7182" y="2993570"/>
            <a:ext cx="8158796" cy="22751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1629" y="3733800"/>
            <a:ext cx="3156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same with X-axis of NQP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625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38</Words>
  <Application>Microsoft Office PowerPoint</Application>
  <PresentationFormat>Widescreen</PresentationFormat>
  <Paragraphs>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y.m. huang</dc:creator>
  <cp:lastModifiedBy>y.m. huang</cp:lastModifiedBy>
  <cp:revision>5</cp:revision>
  <dcterms:created xsi:type="dcterms:W3CDTF">2016-11-15T08:30:54Z</dcterms:created>
  <dcterms:modified xsi:type="dcterms:W3CDTF">2016-11-15T09:52:03Z</dcterms:modified>
</cp:coreProperties>
</file>