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399" autoAdjust="0"/>
    <p:restoredTop sz="94660"/>
  </p:normalViewPr>
  <p:slideViewPr>
    <p:cSldViewPr snapToGrid="0">
      <p:cViewPr varScale="1">
        <p:scale>
          <a:sx n="88" d="100"/>
          <a:sy n="88" d="100"/>
        </p:scale>
        <p:origin x="90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2AED8-D1F1-4E4D-9312-F1D761BE45B3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957B-80D9-4EFF-BE54-C67EA655D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560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2AED8-D1F1-4E4D-9312-F1D761BE45B3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957B-80D9-4EFF-BE54-C67EA655D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351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2AED8-D1F1-4E4D-9312-F1D761BE45B3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957B-80D9-4EFF-BE54-C67EA655D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783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2AED8-D1F1-4E4D-9312-F1D761BE45B3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957B-80D9-4EFF-BE54-C67EA655D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339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2AED8-D1F1-4E4D-9312-F1D761BE45B3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957B-80D9-4EFF-BE54-C67EA655D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645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2AED8-D1F1-4E4D-9312-F1D761BE45B3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957B-80D9-4EFF-BE54-C67EA655D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412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2AED8-D1F1-4E4D-9312-F1D761BE45B3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957B-80D9-4EFF-BE54-C67EA655D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419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2AED8-D1F1-4E4D-9312-F1D761BE45B3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957B-80D9-4EFF-BE54-C67EA655D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062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2AED8-D1F1-4E4D-9312-F1D761BE45B3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957B-80D9-4EFF-BE54-C67EA655D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162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2AED8-D1F1-4E4D-9312-F1D761BE45B3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957B-80D9-4EFF-BE54-C67EA655D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749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2AED8-D1F1-4E4D-9312-F1D761BE45B3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957B-80D9-4EFF-BE54-C67EA655D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606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32AED8-D1F1-4E4D-9312-F1D761BE45B3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D957B-80D9-4EFF-BE54-C67EA655D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158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886" y="315040"/>
            <a:ext cx="5029200" cy="29511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0120" y="390471"/>
            <a:ext cx="5462610" cy="287574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98625" y="3738681"/>
            <a:ext cx="5065599" cy="274050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27314" y="4060371"/>
            <a:ext cx="45937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Y-axis range not changes automatically when range is set.</a:t>
            </a:r>
          </a:p>
          <a:p>
            <a:r>
              <a:rPr lang="en-US" dirty="0" smtClean="0"/>
              <a:t>Only works when slider is disabled.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3951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4" y="445674"/>
            <a:ext cx="5984724" cy="316838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3714" y="3227722"/>
            <a:ext cx="5638801" cy="351587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13657" y="4985657"/>
            <a:ext cx="419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same with Y-axis of NQP.</a:t>
            </a:r>
          </a:p>
          <a:p>
            <a:r>
              <a:rPr lang="en-US" dirty="0" smtClean="0"/>
              <a:t>Range changes when only slide is disabled.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9936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448" y="196134"/>
            <a:ext cx="8814695" cy="242536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67182" y="2993570"/>
            <a:ext cx="8158796" cy="227511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11629" y="3733800"/>
            <a:ext cx="3156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same with X-axis of NQP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86252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38</Words>
  <Application>Microsoft Office PowerPoint</Application>
  <PresentationFormat>Widescreen</PresentationFormat>
  <Paragraphs>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y.m. huang</dc:creator>
  <cp:lastModifiedBy>y.m. huang</cp:lastModifiedBy>
  <cp:revision>5</cp:revision>
  <dcterms:created xsi:type="dcterms:W3CDTF">2016-11-15T08:30:54Z</dcterms:created>
  <dcterms:modified xsi:type="dcterms:W3CDTF">2016-11-15T09:52:03Z</dcterms:modified>
</cp:coreProperties>
</file>