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7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9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59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1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6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7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8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30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3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8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9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33A1-57D3-413F-8560-F5028BB56019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8F2ED-0D61-40F4-8FAB-3E8E93945C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5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093" y="798223"/>
            <a:ext cx="8869013" cy="41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0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Chart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703263"/>
            <a:ext cx="7277100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53400" y="1219200"/>
            <a:ext cx="276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Excel is using major grid lines between the bars</a:t>
            </a:r>
          </a:p>
        </p:txBody>
      </p:sp>
    </p:spTree>
    <p:extLst>
      <p:ext uri="{BB962C8B-B14F-4D97-AF65-F5344CB8AC3E}">
        <p14:creationId xmlns:p14="http://schemas.microsoft.com/office/powerpoint/2010/main" val="2493950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y.m. huang</dc:creator>
  <cp:lastModifiedBy>y.m. huang</cp:lastModifiedBy>
  <cp:revision>1</cp:revision>
  <dcterms:created xsi:type="dcterms:W3CDTF">2016-06-14T09:31:35Z</dcterms:created>
  <dcterms:modified xsi:type="dcterms:W3CDTF">2016-06-14T09:31:54Z</dcterms:modified>
</cp:coreProperties>
</file>