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88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4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4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0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6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0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5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3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3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0060-6CD8-44C0-8AC3-C0E5DF5B867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B334-5517-4539-A6F5-EFBBAE315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721" y="683859"/>
            <a:ext cx="6677957" cy="50584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74000" y="1333500"/>
            <a:ext cx="332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</a:t>
            </a:r>
            <a:r>
              <a:rPr lang="en-US" dirty="0" err="1"/>
              <a:t>witt</a:t>
            </a:r>
            <a:r>
              <a:rPr lang="en-US" dirty="0"/>
              <a:t> pivot data need to be refresh when template works with different products.</a:t>
            </a:r>
          </a:p>
        </p:txBody>
      </p:sp>
    </p:spTree>
    <p:extLst>
      <p:ext uri="{BB962C8B-B14F-4D97-AF65-F5344CB8AC3E}">
        <p14:creationId xmlns:p14="http://schemas.microsoft.com/office/powerpoint/2010/main" val="1765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760" y="2734923"/>
            <a:ext cx="4573317" cy="38563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08800" y="537775"/>
            <a:ext cx="4762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“by expression” option is not available in Pivot select column window. </a:t>
            </a:r>
          </a:p>
          <a:p>
            <a:endParaRPr lang="en-US" dirty="0"/>
          </a:p>
          <a:p>
            <a:r>
              <a:rPr lang="en-US" dirty="0"/>
              <a:t>But, in stack window, it’s available(see below, “</a:t>
            </a:r>
            <a:r>
              <a:rPr lang="en-US" dirty="0" err="1"/>
              <a:t>datatype:integer</a:t>
            </a:r>
            <a:r>
              <a:rPr lang="en-US" dirty="0"/>
              <a:t>” is used)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42600" y="3365500"/>
            <a:ext cx="8763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766300" y="3517900"/>
            <a:ext cx="8763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31" y="537775"/>
            <a:ext cx="6230219" cy="561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y.m. huang</dc:creator>
  <cp:lastModifiedBy>y.m. huang</cp:lastModifiedBy>
  <cp:revision>3</cp:revision>
  <dcterms:created xsi:type="dcterms:W3CDTF">2016-11-25T09:34:32Z</dcterms:created>
  <dcterms:modified xsi:type="dcterms:W3CDTF">2016-11-25T10:00:27Z</dcterms:modified>
</cp:coreProperties>
</file>