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253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774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456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94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24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38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309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183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34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36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93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9BC20-8BAE-4871-9136-1AE80D416171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9F54E-C39C-41FA-9CAE-8D72E6542D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443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386" y="309124"/>
            <a:ext cx="6940209" cy="60569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5" name="テキスト ボックス 4"/>
          <p:cNvSpPr txBox="1"/>
          <p:nvPr/>
        </p:nvSpPr>
        <p:spPr>
          <a:xfrm>
            <a:off x="6368526" y="2165147"/>
            <a:ext cx="5476596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I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made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simple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DXP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with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pages, </a:t>
            </a:r>
            <a:r>
              <a:rPr kumimoji="1" lang="en-US" altLang="ja-JP" dirty="0" smtClean="0"/>
              <a:t> and saved it into library with page “League” </a:t>
            </a:r>
            <a:r>
              <a:rPr lang="en-US" altLang="ja-JP" dirty="0" smtClean="0"/>
              <a:t>is active.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There’re 2 </a:t>
            </a:r>
            <a:r>
              <a:rPr kumimoji="1" lang="en-US" altLang="ja-JP" dirty="0" smtClean="0"/>
              <a:t>bookmark</a:t>
            </a:r>
            <a:r>
              <a:rPr lang="en-US" altLang="ja-JP" dirty="0" smtClean="0"/>
              <a:t>s </a:t>
            </a:r>
            <a:r>
              <a:rPr lang="en-US" altLang="ja-JP" dirty="0" smtClean="0"/>
              <a:t>that select </a:t>
            </a:r>
            <a:r>
              <a:rPr lang="en-US" altLang="ja-JP" dirty="0" smtClean="0"/>
              <a:t>page “Name” and “Team”.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605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414" y="326107"/>
            <a:ext cx="8089582" cy="600503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6" name="テキスト ボックス 5"/>
          <p:cNvSpPr txBox="1"/>
          <p:nvPr/>
        </p:nvSpPr>
        <p:spPr>
          <a:xfrm>
            <a:off x="8769526" y="2675124"/>
            <a:ext cx="2824222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AS Job to Export to PDF</a:t>
            </a:r>
            <a:r>
              <a:rPr kumimoji="1" lang="en-US" altLang="ja-JP" dirty="0" smtClean="0"/>
              <a:t>.</a:t>
            </a:r>
          </a:p>
          <a:p>
            <a:r>
              <a:rPr lang="en-US" altLang="ja-JP" dirty="0" smtClean="0"/>
              <a:t>“Active page” to export.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312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051" y="720570"/>
            <a:ext cx="4320914" cy="545639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2216" y="720570"/>
            <a:ext cx="4328535" cy="546401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8" name="テキスト ボックス 7"/>
          <p:cNvSpPr txBox="1"/>
          <p:nvPr/>
        </p:nvSpPr>
        <p:spPr>
          <a:xfrm>
            <a:off x="2872958" y="2303930"/>
            <a:ext cx="259272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mtClean="0"/>
              <a:t>Select two bookmarks to export two pages.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19419" y="3079433"/>
            <a:ext cx="4847862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But </a:t>
            </a:r>
            <a:r>
              <a:rPr lang="en-US" altLang="ja-JP" dirty="0" smtClean="0"/>
              <a:t>in “Items to export”, only </a:t>
            </a:r>
            <a:r>
              <a:rPr lang="en-US" altLang="ja-JP" dirty="0" smtClean="0"/>
              <a:t>“League” </a:t>
            </a:r>
            <a:r>
              <a:rPr lang="en-US" altLang="ja-JP" dirty="0" smtClean="0"/>
              <a:t>page,  that are activated in loaded DXP, is listed to set Graphical mode</a:t>
            </a:r>
            <a:r>
              <a:rPr lang="en-US" altLang="ja-JP" dirty="0" smtClean="0"/>
              <a:t>.</a:t>
            </a:r>
          </a:p>
          <a:p>
            <a:r>
              <a:rPr lang="en-US" altLang="ja-JP" dirty="0" smtClean="0"/>
              <a:t>This means pages in bookmarks are not checked. The same occurs if you select “Active visualization” in General tab, that only active vis in loaded DXP is listed.</a:t>
            </a:r>
            <a:endParaRPr lang="en-US" altLang="ja-JP" dirty="0" smtClean="0"/>
          </a:p>
        </p:txBody>
      </p:sp>
      <p:sp>
        <p:nvSpPr>
          <p:cNvPr id="10" name="正方形/長方形 9"/>
          <p:cNvSpPr/>
          <p:nvPr/>
        </p:nvSpPr>
        <p:spPr>
          <a:xfrm>
            <a:off x="6539696" y="1192192"/>
            <a:ext cx="2696901" cy="937550"/>
          </a:xfrm>
          <a:prstGeom prst="rect">
            <a:avLst/>
          </a:prstGeom>
          <a:solidFill>
            <a:srgbClr val="FF0000">
              <a:alpha val="5000"/>
            </a:srgbClr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096714" y="902825"/>
            <a:ext cx="843255" cy="300942"/>
          </a:xfrm>
          <a:prstGeom prst="rect">
            <a:avLst/>
          </a:prstGeom>
          <a:solidFill>
            <a:srgbClr val="FF0000">
              <a:alpha val="5000"/>
            </a:srgbClr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037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117</Words>
  <Application>Microsoft Office PowerPoint</Application>
  <PresentationFormat>ワイド画面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小林 成康</dc:creator>
  <cp:lastModifiedBy>小林 成康</cp:lastModifiedBy>
  <cp:revision>7</cp:revision>
  <dcterms:created xsi:type="dcterms:W3CDTF">2020-01-22T00:26:04Z</dcterms:created>
  <dcterms:modified xsi:type="dcterms:W3CDTF">2020-01-27T23:59:58Z</dcterms:modified>
</cp:coreProperties>
</file>