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8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nkatagopi Maddela" userId="4f5220c4-9eef-461c-bd3b-f9b112f257ed" providerId="ADAL" clId="{F5FB9B5C-E3C4-4669-895B-4B6C44052657}"/>
    <pc:docChg chg="custSel addSld modSld">
      <pc:chgData name="Venkatagopi Maddela" userId="4f5220c4-9eef-461c-bd3b-f9b112f257ed" providerId="ADAL" clId="{F5FB9B5C-E3C4-4669-895B-4B6C44052657}" dt="2023-03-01T15:06:08.924" v="119" actId="6549"/>
      <pc:docMkLst>
        <pc:docMk/>
      </pc:docMkLst>
      <pc:sldChg chg="addSp delSp modSp new mod modAnim">
        <pc:chgData name="Venkatagopi Maddela" userId="4f5220c4-9eef-461c-bd3b-f9b112f257ed" providerId="ADAL" clId="{F5FB9B5C-E3C4-4669-895B-4B6C44052657}" dt="2023-03-01T15:06:08.924" v="119" actId="6549"/>
        <pc:sldMkLst>
          <pc:docMk/>
          <pc:sldMk cId="3597097603" sldId="256"/>
        </pc:sldMkLst>
        <pc:spChg chg="del">
          <ac:chgData name="Venkatagopi Maddela" userId="4f5220c4-9eef-461c-bd3b-f9b112f257ed" providerId="ADAL" clId="{F5FB9B5C-E3C4-4669-895B-4B6C44052657}" dt="2023-03-01T15:03:03.046" v="2" actId="21"/>
          <ac:spMkLst>
            <pc:docMk/>
            <pc:sldMk cId="3597097603" sldId="256"/>
            <ac:spMk id="2" creationId="{5293B2F6-C977-7C5D-BE55-07A660F438AB}"/>
          </ac:spMkLst>
        </pc:spChg>
        <pc:spChg chg="del">
          <ac:chgData name="Venkatagopi Maddela" userId="4f5220c4-9eef-461c-bd3b-f9b112f257ed" providerId="ADAL" clId="{F5FB9B5C-E3C4-4669-895B-4B6C44052657}" dt="2023-03-01T15:03:05.220" v="3" actId="21"/>
          <ac:spMkLst>
            <pc:docMk/>
            <pc:sldMk cId="3597097603" sldId="256"/>
            <ac:spMk id="3" creationId="{1A58AAB1-ACC2-1D1A-9726-5DC2330ACDBB}"/>
          </ac:spMkLst>
        </pc:spChg>
        <pc:spChg chg="add mod">
          <ac:chgData name="Venkatagopi Maddela" userId="4f5220c4-9eef-461c-bd3b-f9b112f257ed" providerId="ADAL" clId="{F5FB9B5C-E3C4-4669-895B-4B6C44052657}" dt="2023-03-01T15:05:22.909" v="68" actId="1076"/>
          <ac:spMkLst>
            <pc:docMk/>
            <pc:sldMk cId="3597097603" sldId="256"/>
            <ac:spMk id="5" creationId="{AB39F738-D6D7-90B6-FC6D-6A88A110D0B0}"/>
          </ac:spMkLst>
        </pc:spChg>
        <pc:spChg chg="add mod">
          <ac:chgData name="Venkatagopi Maddela" userId="4f5220c4-9eef-461c-bd3b-f9b112f257ed" providerId="ADAL" clId="{F5FB9B5C-E3C4-4669-895B-4B6C44052657}" dt="2023-03-01T15:06:08.924" v="119" actId="6549"/>
          <ac:spMkLst>
            <pc:docMk/>
            <pc:sldMk cId="3597097603" sldId="256"/>
            <ac:spMk id="6" creationId="{853430DB-4904-8156-1876-3236DD49624A}"/>
          </ac:spMkLst>
        </pc:spChg>
        <pc:picChg chg="add mod">
          <ac:chgData name="Venkatagopi Maddela" userId="4f5220c4-9eef-461c-bd3b-f9b112f257ed" providerId="ADAL" clId="{F5FB9B5C-E3C4-4669-895B-4B6C44052657}" dt="2023-03-01T15:04:57.581" v="63" actId="1076"/>
          <ac:picMkLst>
            <pc:docMk/>
            <pc:sldMk cId="3597097603" sldId="256"/>
            <ac:picMk id="4" creationId="{331DCF47-FDD0-FD4A-7A9C-6FE1733EC4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991B-49E7-1BDF-906C-891D2C7A0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9EA813-5D55-42A2-04E7-022FDFEB7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A0908-8B1E-CA67-5281-C3CC3FF29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F3273-F998-63C4-AE1E-FD3C5E97B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86E9-2585-C441-3AC9-42EC9160D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2A5A-AB4C-6260-D909-0D7003AB6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9F443-9EFD-A22D-6713-BD968F84B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9AC45-BB2F-1C9E-BDA8-470180CF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54461-D555-BB49-A7BE-3BFB17DD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A7DC6-DDA2-2AB5-593F-55113277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2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A78032-EC0B-9D86-4116-8D94DC377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F1BFB-8D77-6327-EC10-4D759FBA1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38AC6-4F50-BD2D-5989-508E72B41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2D80D-C050-73BA-6CCB-B5E67CB3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A23CE-D956-8829-58D2-85500335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1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86B47-3E57-0402-9BA5-556540EC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3EECB-1448-BF86-CFE2-203B02ABB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58BA4-1595-18E7-E638-3BC3B0132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3D12A-63C9-7C77-B315-05196681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F4149-B0AA-06A7-7BB0-02CA36E8A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5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9B17F-0EFE-167A-7420-5679C26F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EBA7D-B4DD-0842-0EAC-1A36B5926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47955-B122-13E1-F179-248523CCC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06D68-5368-57DE-87CA-6BA39F8C8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65AE-DD8E-7650-EAF2-142E84F3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6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253F4-E541-F09E-8BA7-3D088A79F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8CD73-F237-4ED2-57FB-814508387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FF98F-6F9D-A7B0-41B9-7F87F3366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19DF1-D970-F91D-714D-E89BD4708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D4AB3-ADAD-81F5-AD63-3ADF69C7D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D93B0-1F52-45F8-A5F2-8E379A54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4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86EB-6778-01B6-447E-1CEC67339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E95B0-03BF-72D6-0D2F-AAF52D274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E747DA-38F5-F5FE-3B05-358BA30FA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85CFC-4546-EA23-16CD-16A80EA13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824B65-3ACF-B142-11D6-D88CCDFC1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AD50E4-4D9D-4246-1C5B-F2A008C2F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3ED42B-24CF-C6E8-3325-DCA2B3BF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E29FDB-F71C-6E31-3A78-4305C4B4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2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2CF93-C7F5-5208-A7C5-1DC4EA38D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73234-B40E-F27A-481B-63DC08BB7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88C20-31B2-6E71-D9B6-71727D73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9F51-2803-C2F4-4B99-98828828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4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5BD708-850C-60E7-B6F8-8B2F3D81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E8B6E-2520-E150-B819-94F5F980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EA9D1-2812-17C5-17AB-DC243F0D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6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F1333-4F17-437A-3853-CCBF13670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1EA8-5303-521A-88F9-12B42984C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90521-0B40-1CB9-4867-8C62E8059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34AFE-C0F5-DC08-79B3-28595D124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03E30-AF9E-2E11-FBA1-8557E1AAE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5D10E-A099-D5F0-F656-329AA112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DF093-9436-58B3-A39D-828238E80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B3103-F66B-C128-846C-516082055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B35F9-231F-B3C8-C86C-289CEF26E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18CB64-2873-A6B2-800A-A55F4EA2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70A25-A3FB-B4F7-6EC0-2F89FBE4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6AC14-AC33-33ED-8F4D-FD83759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3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0C09A-B37F-D61E-C926-19BEAF02D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082E2-AEE9-5216-5F32-1EE2B33AF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11D92-A4D9-E3EF-1AFE-3D44D9087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1D859-43EA-4A01-B3AC-F902A6AB3CCF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AED3-6442-C644-68D8-E33F5A58B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94114-1DC8-1F57-80E1-2661C5F2F6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97D59-7AF0-4DA6-A0EA-A3B41B8C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0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creen Recording 3">
            <a:hlinkClick r:id="" action="ppaction://media"/>
            <a:extLst>
              <a:ext uri="{FF2B5EF4-FFF2-40B4-BE49-F238E27FC236}">
                <a16:creationId xmlns:a16="http://schemas.microsoft.com/office/drawing/2014/main" id="{331DCF47-FDD0-FD4A-7A9C-6FE1733EC449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119655" y="1672980"/>
            <a:ext cx="3952689" cy="3707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39F738-D6D7-90B6-FC6D-6A88A110D0B0}"/>
              </a:ext>
            </a:extLst>
          </p:cNvPr>
          <p:cNvSpPr txBox="1"/>
          <p:nvPr/>
        </p:nvSpPr>
        <p:spPr>
          <a:xfrm>
            <a:off x="559821" y="271341"/>
            <a:ext cx="11316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Flickering in Graphical Table(Bullet graph) on marking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3430DB-4904-8156-1876-3236DD49624A}"/>
              </a:ext>
            </a:extLst>
          </p:cNvPr>
          <p:cNvSpPr txBox="1"/>
          <p:nvPr/>
        </p:nvSpPr>
        <p:spPr>
          <a:xfrm>
            <a:off x="4287914" y="5948039"/>
            <a:ext cx="3889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Play the video attached to view the 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9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1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Office PowerPoint</Application>
  <PresentationFormat>Widescreen</PresentationFormat>
  <Paragraphs>2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Venkatagopi Maddela</dc:creator>
  <cp:lastModifiedBy>Venkatagopi Maddela</cp:lastModifiedBy>
  <cp:revision>1</cp:revision>
  <dcterms:created xsi:type="dcterms:W3CDTF">2023-03-01T15:01:37Z</dcterms:created>
  <dcterms:modified xsi:type="dcterms:W3CDTF">2023-03-01T15:06:11Z</dcterms:modified>
</cp:coreProperties>
</file>