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41" d="100"/>
          <a:sy n="41" d="100"/>
        </p:scale>
        <p:origin x="72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F87DA-BABC-2A33-D54D-9576762AD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6423AE-97BB-EC40-9570-CDE438C14C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815A4-6B88-86A0-63D6-97CF7B0FE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8A6B-DE54-4595-9FD7-61D75647685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AF5BC-3BCF-91AE-66BB-CB038F714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3E6D5-E5D0-F618-0B08-BD7E90B83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979A-C0B1-42DC-9E2E-91A5F035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04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CF0DA-9303-E1BB-F760-D7CD28BBD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12DFED-3964-E7F3-7EAC-9FAAB6F76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46AD8-A315-EF1B-53EC-5601CCB2E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8A6B-DE54-4595-9FD7-61D75647685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7CE53-2955-AA0B-E976-4BAEC3EA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E3AC2-EE7C-CF03-4356-2F789DB0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979A-C0B1-42DC-9E2E-91A5F035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7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AFAD8-DEBE-9EB1-E8D2-50FC326C75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D5E11-FEC6-68B5-FC36-8543EE801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AECEA-6948-8BDE-0DDF-7D5CB4CD4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8A6B-DE54-4595-9FD7-61D75647685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67F4A-BCDD-DCB3-229F-FAAE4C2E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B949F-0EB0-257D-1765-A3423DFC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979A-C0B1-42DC-9E2E-91A5F035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1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D9C5-AEE3-9F6A-9438-BF8A5EAB9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8F0AB-AF59-7383-9C63-EC5B5DCF4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C270F-88B7-4A91-5AA8-F157E392A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8A6B-DE54-4595-9FD7-61D75647685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90B75-4657-4B0B-D19C-B286F258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3F277-AFE0-7E88-D59E-729BB503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979A-C0B1-42DC-9E2E-91A5F035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01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6E397-476C-BC1F-8CE1-4A13EF075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5B8F2-0BBA-D4E9-E5F7-FC3BCE680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13A8C-CD18-1513-3806-C3AE00347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8A6B-DE54-4595-9FD7-61D75647685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A6A30-7877-BB5C-2C19-1162B5B67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D13B-F966-163B-A586-16E36C64C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979A-C0B1-42DC-9E2E-91A5F035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7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1D73A-F878-671D-DC2F-CAE0B4367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D8685-1847-B993-12F1-CC50FB6D7F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795E5-D7A5-9DD9-BCC9-253D881A4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81875-16FD-223D-4E10-CA2D69CB0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8A6B-DE54-4595-9FD7-61D75647685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F715E-A7AD-6402-7BA1-0E945BA99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A42BD-C913-6288-F0FB-8AADDEE5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979A-C0B1-42DC-9E2E-91A5F035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978E5-291F-8473-9555-67B65B0FA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9ACE7-076B-65F5-8EE2-A8B0C987C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F9F0B-6009-3841-2179-4D4E52DDD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BDB4E5-877E-D915-EDC2-F271F1EEF0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0359B1-3EB7-EA61-E2A3-587F66BB17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658875-713A-5653-F669-E09C92FA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8A6B-DE54-4595-9FD7-61D75647685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8A9771-7A8B-5835-DF32-47609D72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6322F2-037F-5E70-9AB2-8CB78E05B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979A-C0B1-42DC-9E2E-91A5F035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0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C4DE3-56C7-E7E4-B1B5-89CE2BF7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BB497B-81BC-1FE0-8D06-2A92F7DA5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8A6B-DE54-4595-9FD7-61D75647685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8C89F6-1BE6-69F0-78BD-21C1612F4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2C1D9-ADF3-3A8D-8882-99C3EBCC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979A-C0B1-42DC-9E2E-91A5F035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32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4695FA-6C9B-B2C0-0D30-DDDACED98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8A6B-DE54-4595-9FD7-61D75647685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08D17C-5572-5D5F-328D-19C3F1A29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8A845-38F0-28CF-1E94-DC95B9668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979A-C0B1-42DC-9E2E-91A5F035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1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D0D8-7FF9-26AB-5F72-54DC41BFD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A0CDE-D424-F76B-2E7A-AB6BC9B32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3A876-08D8-036C-9C43-42708F0D9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AA835-D695-385D-B74A-7405E138F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8A6B-DE54-4595-9FD7-61D75647685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4ECF8-B0F9-87AC-3CE6-300FFBB30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D0B38-284F-ECBB-D350-0C2EC5077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979A-C0B1-42DC-9E2E-91A5F035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3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13F6C-10E3-77D3-4CC2-29353B8C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645D6B-605B-65BF-2616-0BF785C753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105D7-8396-8F48-1F5C-E73D32F88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189DB-D989-AE9E-D420-BEC22106C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8A6B-DE54-4595-9FD7-61D75647685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DA8EC-EDD1-B6DF-6E35-E880D610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14F37-1E06-6199-18BE-A8BD4CB53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979A-C0B1-42DC-9E2E-91A5F035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34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8850A-79E3-F6FE-602C-EEFF2A6C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0808C-38DC-75DD-AE8C-CDA0BB669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7E503-D4B9-A1FF-6D52-0FCAF1FA3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78A6B-DE54-4595-9FD7-61D75647685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D2B8A-8B1C-2FF3-207D-FA21CD3E9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3BC93-58E1-2554-3097-296AE35BC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7979A-C0B1-42DC-9E2E-91A5F035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1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0" Type="http://schemas.openxmlformats.org/officeDocument/2006/relationships/image" Target="../media/image1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7D22839-0C21-4345-4CC0-29211B692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657769"/>
              </p:ext>
            </p:extLst>
          </p:nvPr>
        </p:nvGraphicFramePr>
        <p:xfrm>
          <a:off x="339753" y="1003075"/>
          <a:ext cx="11471948" cy="5467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987">
                  <a:extLst>
                    <a:ext uri="{9D8B030D-6E8A-4147-A177-3AD203B41FA5}">
                      <a16:colId xmlns:a16="http://schemas.microsoft.com/office/drawing/2014/main" val="2154260206"/>
                    </a:ext>
                  </a:extLst>
                </a:gridCol>
                <a:gridCol w="2867987">
                  <a:extLst>
                    <a:ext uri="{9D8B030D-6E8A-4147-A177-3AD203B41FA5}">
                      <a16:colId xmlns:a16="http://schemas.microsoft.com/office/drawing/2014/main" val="1694607963"/>
                    </a:ext>
                  </a:extLst>
                </a:gridCol>
                <a:gridCol w="2867987">
                  <a:extLst>
                    <a:ext uri="{9D8B030D-6E8A-4147-A177-3AD203B41FA5}">
                      <a16:colId xmlns:a16="http://schemas.microsoft.com/office/drawing/2014/main" val="491473181"/>
                    </a:ext>
                  </a:extLst>
                </a:gridCol>
                <a:gridCol w="2867987">
                  <a:extLst>
                    <a:ext uri="{9D8B030D-6E8A-4147-A177-3AD203B41FA5}">
                      <a16:colId xmlns:a16="http://schemas.microsoft.com/office/drawing/2014/main" val="4268172087"/>
                    </a:ext>
                  </a:extLst>
                </a:gridCol>
              </a:tblGrid>
              <a:tr h="54672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IN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 list box filters do not respond while using the iPencil.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dirty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en-IN" sz="1200" dirty="0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2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 list box filters do not respond even when added in the Text Area.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dirty="0">
                          <a:solidFill>
                            <a:schemeClr val="tx1"/>
                          </a:solidFill>
                        </a:rPr>
                        <a:t>3.</a:t>
                      </a:r>
                      <a:r>
                        <a:rPr lang="en-IN" sz="1200" dirty="0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2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KPI Chart visualization does not respond to the iPencil.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dirty="0">
                          <a:solidFill>
                            <a:schemeClr val="tx1"/>
                          </a:solidFill>
                        </a:rPr>
                        <a:t>4.</a:t>
                      </a:r>
                      <a:r>
                        <a:rPr lang="en-IN" sz="12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Tree Maps visualization does not respond to the iPencil.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6116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D58812F-F721-4CD5-CA97-C8D62F49E309}"/>
              </a:ext>
            </a:extLst>
          </p:cNvPr>
          <p:cNvSpPr txBox="1"/>
          <p:nvPr/>
        </p:nvSpPr>
        <p:spPr>
          <a:xfrm>
            <a:off x="339753" y="237338"/>
            <a:ext cx="11354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observed by using Spotfire Dashboards on an iPad using the iPencil, we found a few limitations.</a:t>
            </a:r>
          </a:p>
          <a:p>
            <a:r>
              <a:rPr lang="en-IN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limitation are outlined below: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VID-20240424-WA0001">
            <a:hlinkClick r:id="" action="ppaction://media"/>
            <a:extLst>
              <a:ext uri="{FF2B5EF4-FFF2-40B4-BE49-F238E27FC236}">
                <a16:creationId xmlns:a16="http://schemas.microsoft.com/office/drawing/2014/main" id="{43C22693-9A72-79C9-5513-99E238ACE6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88571" y="1758522"/>
            <a:ext cx="2554882" cy="4543200"/>
          </a:xfrm>
          <a:prstGeom prst="rect">
            <a:avLst/>
          </a:prstGeom>
        </p:spPr>
      </p:pic>
      <p:pic>
        <p:nvPicPr>
          <p:cNvPr id="7" name="VID-20240424-WA0002">
            <a:hlinkClick r:id="" action="ppaction://media"/>
            <a:extLst>
              <a:ext uri="{FF2B5EF4-FFF2-40B4-BE49-F238E27FC236}">
                <a16:creationId xmlns:a16="http://schemas.microsoft.com/office/drawing/2014/main" id="{468D1C49-3FA2-1858-1028-826DC75F5B2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03250" y="1760103"/>
            <a:ext cx="2554882" cy="4543200"/>
          </a:xfrm>
          <a:prstGeom prst="rect">
            <a:avLst/>
          </a:prstGeom>
        </p:spPr>
      </p:pic>
      <p:pic>
        <p:nvPicPr>
          <p:cNvPr id="8" name="VID-20240424-WA0003">
            <a:hlinkClick r:id="" action="ppaction://media"/>
            <a:extLst>
              <a:ext uri="{FF2B5EF4-FFF2-40B4-BE49-F238E27FC236}">
                <a16:creationId xmlns:a16="http://schemas.microsoft.com/office/drawing/2014/main" id="{C76708AB-D4D6-E72E-3476-A17D7481EE1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13154" y="1760103"/>
            <a:ext cx="2554881" cy="4543200"/>
          </a:xfrm>
          <a:prstGeom prst="rect">
            <a:avLst/>
          </a:prstGeom>
        </p:spPr>
      </p:pic>
      <p:pic>
        <p:nvPicPr>
          <p:cNvPr id="11" name="VID-20240424-WA0000">
            <a:hlinkClick r:id="" action="ppaction://media"/>
            <a:extLst>
              <a:ext uri="{FF2B5EF4-FFF2-40B4-BE49-F238E27FC236}">
                <a16:creationId xmlns:a16="http://schemas.microsoft.com/office/drawing/2014/main" id="{C2E5971A-4AE1-C29A-B833-0A78FBCA31D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9479" y="1758524"/>
            <a:ext cx="2554882" cy="45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3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80</Words>
  <Application>Microsoft Office PowerPoint</Application>
  <PresentationFormat>Widescreen</PresentationFormat>
  <Paragraphs>6</Paragraphs>
  <Slides>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Setty, Harshitha</dc:creator>
  <cp:lastModifiedBy>Periyasamy, Naveena</cp:lastModifiedBy>
  <cp:revision>2</cp:revision>
  <dcterms:created xsi:type="dcterms:W3CDTF">2024-04-24T09:50:25Z</dcterms:created>
  <dcterms:modified xsi:type="dcterms:W3CDTF">2024-07-11T11:22:25Z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d49c8fd-2d73-43e6-8c6d-219e74e0579f_Enabled">
    <vt:lpwstr>true</vt:lpwstr>
  </property>
  <property fmtid="{D5CDD505-2E9C-101B-9397-08002B2CF9AE}" pid="3" name="MSIP_Label_1d49c8fd-2d73-43e6-8c6d-219e74e0579f_SetDate">
    <vt:lpwstr>2024-04-24T10:02:15Z</vt:lpwstr>
  </property>
  <property fmtid="{D5CDD505-2E9C-101B-9397-08002B2CF9AE}" pid="4" name="MSIP_Label_1d49c8fd-2d73-43e6-8c6d-219e74e0579f_Method">
    <vt:lpwstr>Privileged</vt:lpwstr>
  </property>
  <property fmtid="{D5CDD505-2E9C-101B-9397-08002B2CF9AE}" pid="5" name="MSIP_Label_1d49c8fd-2d73-43e6-8c6d-219e74e0579f_Name">
    <vt:lpwstr>Dutch - Not Classified</vt:lpwstr>
  </property>
  <property fmtid="{D5CDD505-2E9C-101B-9397-08002B2CF9AE}" pid="6" name="MSIP_Label_1d49c8fd-2d73-43e6-8c6d-219e74e0579f_SiteId">
    <vt:lpwstr>a00de4ec-48a8-43a6-be74-e31274e2060d</vt:lpwstr>
  </property>
  <property fmtid="{D5CDD505-2E9C-101B-9397-08002B2CF9AE}" pid="7" name="MSIP_Label_1d49c8fd-2d73-43e6-8c6d-219e74e0579f_ActionId">
    <vt:lpwstr>cf43f3ba-5d30-454e-a08e-c953c0bee32f</vt:lpwstr>
  </property>
  <property fmtid="{D5CDD505-2E9C-101B-9397-08002B2CF9AE}" pid="8" name="MSIP_Label_1d49c8fd-2d73-43e6-8c6d-219e74e0579f_ContentBits">
    <vt:lpwstr>0</vt:lpwstr>
  </property>
  <property fmtid="{D5CDD505-2E9C-101B-9397-08002B2CF9AE}" pid="9" name="_AdHocReviewCycleID">
    <vt:i4>-1576528477</vt:i4>
  </property>
  <property fmtid="{D5CDD505-2E9C-101B-9397-08002B2CF9AE}" pid="10" name="_NewReviewCycle">
    <vt:lpwstr/>
  </property>
  <property fmtid="{D5CDD505-2E9C-101B-9397-08002B2CF9AE}" pid="11" name="_EmailSubject">
    <vt:lpwstr>Spotfire limitations while using iPencil</vt:lpwstr>
  </property>
  <property fmtid="{D5CDD505-2E9C-101B-9397-08002B2CF9AE}" pid="12" name="_AuthorEmail">
    <vt:lpwstr>harshitha.setty@merck.com</vt:lpwstr>
  </property>
  <property fmtid="{D5CDD505-2E9C-101B-9397-08002B2CF9AE}" pid="13" name="_AuthorEmailDisplayName">
    <vt:lpwstr>Setty, Harshitha</vt:lpwstr>
  </property>
</Properties>
</file>